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Без назви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3140" y="2365375"/>
            <a:ext cx="2308860" cy="2308860"/>
          </a:xfrm>
          <a:prstGeom prst="rect">
            <a:avLst/>
          </a:prstGeom>
        </p:spPr>
      </p:pic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