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348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9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9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0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8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4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4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08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3" Type="http://schemas.microsoft.com/office/2007/relationships/media" Target="../media/media2.mp3"/><Relationship Id="rId21" Type="http://schemas.openxmlformats.org/officeDocument/2006/relationships/image" Target="../media/image10.png"/><Relationship Id="rId7" Type="http://schemas.microsoft.com/office/2007/relationships/media" Target="../media/media5.mp3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" Type="http://schemas.microsoft.com/office/2007/relationships/media" Target="../media/media1.mp3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audio" Target="NULL" TargetMode="External"/><Relationship Id="rId6" Type="http://schemas.microsoft.com/office/2007/relationships/media" Target="../media/media4.mp3"/><Relationship Id="rId11" Type="http://schemas.openxmlformats.org/officeDocument/2006/relationships/slideLayout" Target="../slideLayouts/slideLayout7.xml"/><Relationship Id="rId5" Type="http://schemas.openxmlformats.org/officeDocument/2006/relationships/audio" Target="../media/media3.mp3"/><Relationship Id="rId15" Type="http://schemas.openxmlformats.org/officeDocument/2006/relationships/image" Target="../media/image4.png"/><Relationship Id="rId10" Type="http://schemas.openxmlformats.org/officeDocument/2006/relationships/audio" Target="../media/media6.mp3"/><Relationship Id="rId19" Type="http://schemas.openxmlformats.org/officeDocument/2006/relationships/image" Target="../media/image8.png"/><Relationship Id="rId4" Type="http://schemas.microsoft.com/office/2007/relationships/media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3.png"/><Relationship Id="rId2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8014"/>
          </a:xfrm>
          <a:prstGeom prst="rect">
            <a:avLst/>
          </a:prstGeom>
        </p:spPr>
      </p:pic>
      <p:pic>
        <p:nvPicPr>
          <p:cNvPr id="6" name="003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852.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76650" y="1010368"/>
            <a:ext cx="487363" cy="487363"/>
          </a:xfrm>
          <a:prstGeom prst="rect">
            <a:avLst/>
          </a:prstGeom>
        </p:spPr>
      </p:pic>
      <p:pic>
        <p:nvPicPr>
          <p:cNvPr id="7" name="005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2573.5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62365" y="3242119"/>
            <a:ext cx="487363" cy="487363"/>
          </a:xfrm>
          <a:prstGeom prst="rect">
            <a:avLst/>
          </a:prstGeom>
        </p:spPr>
      </p:pic>
      <p:pic>
        <p:nvPicPr>
          <p:cNvPr id="9" name="0106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50618" y="5659250"/>
            <a:ext cx="487363" cy="487363"/>
          </a:xfrm>
          <a:prstGeom prst="rect">
            <a:avLst/>
          </a:prstGeom>
        </p:spPr>
      </p:pic>
      <p:pic>
        <p:nvPicPr>
          <p:cNvPr id="10" name="019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7131.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71023" y="1154923"/>
            <a:ext cx="487363" cy="487363"/>
          </a:xfrm>
          <a:prstGeom prst="rect">
            <a:avLst/>
          </a:prstGeom>
        </p:spPr>
      </p:pic>
      <p:pic>
        <p:nvPicPr>
          <p:cNvPr id="11" name="0373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33078" y="3341234"/>
            <a:ext cx="487363" cy="487363"/>
          </a:xfrm>
          <a:prstGeom prst="rect">
            <a:avLst/>
          </a:prstGeom>
        </p:spPr>
      </p:pic>
      <p:pic>
        <p:nvPicPr>
          <p:cNvPr id="2" name="Звук плывущей лодки на воде">
            <a:hlinkClick r:id="" action="ppaction://media"/>
            <a:extLst>
              <a:ext uri="{FF2B5EF4-FFF2-40B4-BE49-F238E27FC236}">
                <a16:creationId xmlns:a16="http://schemas.microsoft.com/office/drawing/2014/main" id="{63AFDD09-17D3-4DEB-80A8-4E4CC04DA6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16958" y="5685599"/>
            <a:ext cx="487363" cy="487363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7D918160-7996-496E-AAB7-A4E36B12E622}"/>
              </a:ext>
            </a:extLst>
          </p:cNvPr>
          <p:cNvSpPr/>
          <p:nvPr/>
        </p:nvSpPr>
        <p:spPr>
          <a:xfrm>
            <a:off x="1792261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D6F6B3E5-D2EA-4176-AB5F-B90821EE47D2}"/>
              </a:ext>
            </a:extLst>
          </p:cNvPr>
          <p:cNvSpPr/>
          <p:nvPr/>
        </p:nvSpPr>
        <p:spPr>
          <a:xfrm>
            <a:off x="1792261" y="249813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4ACF84CB-DB41-4018-A628-B0ACEAE1FCA2}"/>
              </a:ext>
            </a:extLst>
          </p:cNvPr>
          <p:cNvSpPr/>
          <p:nvPr/>
        </p:nvSpPr>
        <p:spPr>
          <a:xfrm>
            <a:off x="1792261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6B5DBF15-D3BC-4035-AAE6-1EA06CD2250E}"/>
              </a:ext>
            </a:extLst>
          </p:cNvPr>
          <p:cNvSpPr/>
          <p:nvPr/>
        </p:nvSpPr>
        <p:spPr>
          <a:xfrm>
            <a:off x="7922133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FACBBB86-F7C9-44DE-9A2A-AA489CA8CA8F}"/>
              </a:ext>
            </a:extLst>
          </p:cNvPr>
          <p:cNvSpPr/>
          <p:nvPr/>
        </p:nvSpPr>
        <p:spPr>
          <a:xfrm>
            <a:off x="7922133" y="2627562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AE340D99-C883-4F52-ADDC-9034AACFDFE4}"/>
              </a:ext>
            </a:extLst>
          </p:cNvPr>
          <p:cNvSpPr/>
          <p:nvPr/>
        </p:nvSpPr>
        <p:spPr>
          <a:xfrm>
            <a:off x="7922133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машина">
            <a:extLst>
              <a:ext uri="{FF2B5EF4-FFF2-40B4-BE49-F238E27FC236}">
                <a16:creationId xmlns:a16="http://schemas.microsoft.com/office/drawing/2014/main" id="{643E7A0C-29E1-44E8-B16A-8BF1F8CEFF6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r="1221"/>
          <a:stretch/>
        </p:blipFill>
        <p:spPr>
          <a:xfrm>
            <a:off x="1929015" y="131206"/>
            <a:ext cx="2472899" cy="2534798"/>
          </a:xfrm>
          <a:prstGeom prst="rect">
            <a:avLst/>
          </a:prstGeom>
        </p:spPr>
      </p:pic>
      <p:pic>
        <p:nvPicPr>
          <p:cNvPr id="15" name="вертолет">
            <a:extLst>
              <a:ext uri="{FF2B5EF4-FFF2-40B4-BE49-F238E27FC236}">
                <a16:creationId xmlns:a16="http://schemas.microsoft.com/office/drawing/2014/main" id="{157AB145-567A-4993-946F-9AFCA55C8D9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b="11083"/>
          <a:stretch/>
        </p:blipFill>
        <p:spPr>
          <a:xfrm>
            <a:off x="8325740" y="366123"/>
            <a:ext cx="2132506" cy="1659809"/>
          </a:xfrm>
          <a:prstGeom prst="rect">
            <a:avLst/>
          </a:prstGeom>
        </p:spPr>
      </p:pic>
      <p:pic>
        <p:nvPicPr>
          <p:cNvPr id="18" name="вело">
            <a:extLst>
              <a:ext uri="{FF2B5EF4-FFF2-40B4-BE49-F238E27FC236}">
                <a16:creationId xmlns:a16="http://schemas.microsoft.com/office/drawing/2014/main" id="{BCFD155A-BE25-4E0C-A64B-40104C9F15F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637"/>
          <a:stretch/>
        </p:blipFill>
        <p:spPr>
          <a:xfrm>
            <a:off x="2039555" y="2590430"/>
            <a:ext cx="2084664" cy="1581470"/>
          </a:xfrm>
          <a:prstGeom prst="rect">
            <a:avLst/>
          </a:prstGeom>
        </p:spPr>
      </p:pic>
      <p:pic>
        <p:nvPicPr>
          <p:cNvPr id="14" name="корабль">
            <a:extLst>
              <a:ext uri="{FF2B5EF4-FFF2-40B4-BE49-F238E27FC236}">
                <a16:creationId xmlns:a16="http://schemas.microsoft.com/office/drawing/2014/main" id="{B3EC9005-8818-43D5-B4AB-46307E54ED4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b="6497"/>
          <a:stretch/>
        </p:blipFill>
        <p:spPr>
          <a:xfrm>
            <a:off x="1883701" y="4663174"/>
            <a:ext cx="2592651" cy="2255786"/>
          </a:xfrm>
          <a:prstGeom prst="rect">
            <a:avLst/>
          </a:prstGeom>
        </p:spPr>
      </p:pic>
      <p:pic>
        <p:nvPicPr>
          <p:cNvPr id="3" name="мот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>
          <a:xfrm>
            <a:off x="8325740" y="2751985"/>
            <a:ext cx="1973652" cy="1581470"/>
          </a:xfrm>
          <a:prstGeom prst="rect">
            <a:avLst/>
          </a:prstGeom>
        </p:spPr>
      </p:pic>
      <p:pic>
        <p:nvPicPr>
          <p:cNvPr id="19" name="паровоз">
            <a:extLst>
              <a:ext uri="{FF2B5EF4-FFF2-40B4-BE49-F238E27FC236}">
                <a16:creationId xmlns:a16="http://schemas.microsoft.com/office/drawing/2014/main" id="{BF889483-B59D-4800-84CF-6896B719122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/>
        </p:blipFill>
        <p:spPr>
          <a:xfrm>
            <a:off x="8119509" y="4995411"/>
            <a:ext cx="2457047" cy="1496466"/>
          </a:xfrm>
          <a:prstGeom prst="rect">
            <a:avLst/>
          </a:prstGeom>
        </p:spPr>
      </p:pic>
      <p:pic>
        <p:nvPicPr>
          <p:cNvPr id="42" name="колесо 5">
            <a:extLst>
              <a:ext uri="{FF2B5EF4-FFF2-40B4-BE49-F238E27FC236}">
                <a16:creationId xmlns:a16="http://schemas.microsoft.com/office/drawing/2014/main" id="{DC457806-680D-4C99-B3BC-378DE0706D2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7151" y="293964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1" name="колесо 4">
            <a:extLst>
              <a:ext uri="{FF2B5EF4-FFF2-40B4-BE49-F238E27FC236}">
                <a16:creationId xmlns:a16="http://schemas.microsoft.com/office/drawing/2014/main" id="{616FC4A2-1F5F-4F6F-A6B1-A41703396BF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6" y="819781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3" name="колесо 6">
            <a:extLst>
              <a:ext uri="{FF2B5EF4-FFF2-40B4-BE49-F238E27FC236}">
                <a16:creationId xmlns:a16="http://schemas.microsoft.com/office/drawing/2014/main" id="{1BCEE3D9-E122-43E6-A972-AE932A08A1A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7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7" name="колесо 1">
            <a:extLst>
              <a:ext uri="{FF2B5EF4-FFF2-40B4-BE49-F238E27FC236}">
                <a16:creationId xmlns:a16="http://schemas.microsoft.com/office/drawing/2014/main" id="{633D6E65-E650-4654-8337-2212716344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593564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9" name="колесо 2">
            <a:extLst>
              <a:ext uri="{FF2B5EF4-FFF2-40B4-BE49-F238E27FC236}">
                <a16:creationId xmlns:a16="http://schemas.microsoft.com/office/drawing/2014/main" id="{DD2B4E01-D4D7-4A53-AA0B-0B3125EA00A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2939645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0" name="колесо 3">
            <a:extLst>
              <a:ext uri="{FF2B5EF4-FFF2-40B4-BE49-F238E27FC236}">
                <a16:creationId xmlns:a16="http://schemas.microsoft.com/office/drawing/2014/main" id="{7CD72731-E52E-439B-ADC6-BFD44A4CF2F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6DDC51-3129-F70B-EC0F-303A04BD8D3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99910" y="1422856"/>
            <a:ext cx="3226642" cy="3226642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B75F2A9-FFF7-4349-BB89-E5B998C55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14" y="3828597"/>
            <a:ext cx="3728713" cy="322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5911 0.0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1523 -0.25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55" y="-127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185 L 0.26862 -0.3002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49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59259E-6 L -0.24388 0.68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344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7019 0.0567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28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61303 0.0548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273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2_Тема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14</cp:revision>
  <dcterms:created xsi:type="dcterms:W3CDTF">2024-05-13T10:32:10Z</dcterms:created>
  <dcterms:modified xsi:type="dcterms:W3CDTF">2024-11-01T10:19:46Z</dcterms:modified>
</cp:coreProperties>
</file>