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680" y="911225"/>
            <a:ext cx="3937000" cy="3937000"/>
          </a:xfrm>
          <a:prstGeom prst="rect">
            <a:avLst/>
          </a:prstGeom>
        </p:spPr>
      </p:pic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</Properties>
</file>