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-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2.png"/><Relationship Id="rId12" Type="http://schemas.openxmlformats.org/officeDocument/2006/relationships/tags" Target="../tags/tag1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68" y="2905305"/>
            <a:ext cx="1613836" cy="104739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орт на день рождения, свеча, десерт, день рожден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722" y="4491324"/>
            <a:ext cx="1830613" cy="18455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21" y="4709390"/>
            <a:ext cx="1466156" cy="146615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47" y="2640935"/>
            <a:ext cx="1613836" cy="161383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мультфильм, Человеческое лиц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466" y="524378"/>
            <a:ext cx="1883947" cy="188394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ашмак, обувь, Обувь для ходьбы, сникер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8" y="728743"/>
            <a:ext cx="1475216" cy="1475216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нтейнер, корзина, плетеный, Корзина для хранен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62" y="2601830"/>
            <a:ext cx="1654339" cy="165433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вертолет, Винт вертолет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79" y="611397"/>
            <a:ext cx="1709907" cy="170990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60" y="4685612"/>
            <a:ext cx="1560991" cy="1560991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0863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1532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37493" y="54808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21913" y="7805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4091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4760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69212" y="55226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82635" y="78051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73194" y="423386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79883" y="1949849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17603" y="53990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01303" y="78646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02969" y="2443301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09658" y="3969764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55551" y="255639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45290" y="278028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21637" y="244330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28326" y="396976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2715" y="25503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56322" y="2776190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0305" y="244329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46994" y="396976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194618" y="2550356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391565" y="2784549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996959" y="444307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03648" y="596953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76109" y="4535851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57445" y="477004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32518" y="444808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39207" y="597455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192895" y="455943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85682" y="479699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68077" y="445310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74766" y="597956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29832" y="453929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18095" y="4757454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639685" y="2550160"/>
            <a:ext cx="3666490" cy="366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5</cp:revision>
  <dcterms:created xsi:type="dcterms:W3CDTF">2024-05-06T15:26:00Z</dcterms:created>
  <dcterms:modified xsi:type="dcterms:W3CDTF">2024-07-03T22:13:33Z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5C0906CDBF7E4CFFA6F15342EF9A0D47_12</vt:lpwstr>
  </property>
  <property fmtid="{D5CDD505-2E9C-101B-9397-08002B2CF9AE}" pid="3" name="KSOProductBuildVer">
    <vt:lpwstr>1033-12.2.0.17119</vt:lpwstr>
  </property>
</Properties>
</file>