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8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68" y="1"/>
            <a:ext cx="12236865" cy="68580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520" y="153009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770" y="411137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520" y="274929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770" y="533057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7729C9D1-2727-4CEF-85C9-5ADA41A912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7D37D15C-4E64-4B03-A79F-BDE3133D14D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352EA4B6-A8C4-40D4-955E-D3EF94398D0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A54ED249-5B92-4A64-AA0A-AEC4C3D565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AutoShape 22">
            <a:extLst>
              <a:ext uri="{FF2B5EF4-FFF2-40B4-BE49-F238E27FC236}">
                <a16:creationId xmlns:a16="http://schemas.microsoft.com/office/drawing/2014/main" id="{58D09B3F-A91D-44C9-8BFD-00DA373157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AutoShape 23">
            <a:extLst>
              <a:ext uri="{FF2B5EF4-FFF2-40B4-BE49-F238E27FC236}">
                <a16:creationId xmlns:a16="http://schemas.microsoft.com/office/drawing/2014/main" id="{9EAFD36E-ABFB-4A19-8099-ABFF56183E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AutoShape 24">
            <a:extLst>
              <a:ext uri="{FF2B5EF4-FFF2-40B4-BE49-F238E27FC236}">
                <a16:creationId xmlns:a16="http://schemas.microsoft.com/office/drawing/2014/main" id="{74F723B6-E5BE-4420-9F61-1B3C4A5FB7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5B580871-3A41-4CD7-A459-B453B9C5DB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7F2FAEEF-358C-4ACC-A963-590DDEEB46A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" name="AutoShape 27">
            <a:extLst>
              <a:ext uri="{FF2B5EF4-FFF2-40B4-BE49-F238E27FC236}">
                <a16:creationId xmlns:a16="http://schemas.microsoft.com/office/drawing/2014/main" id="{3D044F22-0258-4B47-9A7D-D6349E96A0B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8">
            <a:extLst>
              <a:ext uri="{FF2B5EF4-FFF2-40B4-BE49-F238E27FC236}">
                <a16:creationId xmlns:a16="http://schemas.microsoft.com/office/drawing/2014/main" id="{FE5EE5EB-115B-4664-8C36-72369AE73D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AutoShape 29">
            <a:extLst>
              <a:ext uri="{FF2B5EF4-FFF2-40B4-BE49-F238E27FC236}">
                <a16:creationId xmlns:a16="http://schemas.microsoft.com/office/drawing/2014/main" id="{2C2C41FA-13FE-4E3B-A762-9E6D147D16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AutoShape 30">
            <a:extLst>
              <a:ext uri="{FF2B5EF4-FFF2-40B4-BE49-F238E27FC236}">
                <a16:creationId xmlns:a16="http://schemas.microsoft.com/office/drawing/2014/main" id="{13708C3D-0DB8-400D-811B-A1E00F0268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DD8D55A9-E1AB-474A-BDE1-AD1B73699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AutoShape 32">
            <a:extLst>
              <a:ext uri="{FF2B5EF4-FFF2-40B4-BE49-F238E27FC236}">
                <a16:creationId xmlns:a16="http://schemas.microsoft.com/office/drawing/2014/main" id="{677195D4-FAB6-4AED-A122-7E2E8E019A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" name="AutoShape 34">
            <a:extLst>
              <a:ext uri="{FF2B5EF4-FFF2-40B4-BE49-F238E27FC236}">
                <a16:creationId xmlns:a16="http://schemas.microsoft.com/office/drawing/2014/main" id="{314E792A-7D09-407B-BAA7-5896E9E21B4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438" y="1511640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DA35CC76-AC97-4F1F-864F-D670FA55B7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8E0F3C49-3CE0-44FE-B95A-AEA4B337BC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AutoShape 40">
            <a:extLst>
              <a:ext uri="{FF2B5EF4-FFF2-40B4-BE49-F238E27FC236}">
                <a16:creationId xmlns:a16="http://schemas.microsoft.com/office/drawing/2014/main" id="{846EDCCA-9C72-4A05-8C7B-FCDAC99CBB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AutoShape 41">
            <a:extLst>
              <a:ext uri="{FF2B5EF4-FFF2-40B4-BE49-F238E27FC236}">
                <a16:creationId xmlns:a16="http://schemas.microsoft.com/office/drawing/2014/main" id="{6C34D93E-40B7-4CD0-B3F2-68492419F23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AutoShape 42">
            <a:extLst>
              <a:ext uri="{FF2B5EF4-FFF2-40B4-BE49-F238E27FC236}">
                <a16:creationId xmlns:a16="http://schemas.microsoft.com/office/drawing/2014/main" id="{E9EBC557-EED7-4B17-8577-85F98187DC9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AutoShape 43">
            <a:extLst>
              <a:ext uri="{FF2B5EF4-FFF2-40B4-BE49-F238E27FC236}">
                <a16:creationId xmlns:a16="http://schemas.microsoft.com/office/drawing/2014/main" id="{CA5CB66E-8C93-4C3F-B397-71B6582274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435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38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39000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42732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67800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39000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42732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67800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268893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61" y="3822193"/>
            <a:ext cx="2959417" cy="295941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8" y="1633350"/>
            <a:ext cx="3012534" cy="30910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1200330" cy="1089678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69" y="156550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47" y="390961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47" y="2716034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43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520" y="151163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131" y="2752627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042" y="4100196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369" y="535427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390508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8863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6350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63503 0.0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9284 0.022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891 0.0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417 L -0.678 0.0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417 L -0.678 0.0018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96 0.0206 L -0.47044 -0.0284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 0.01365 L -0.45534 -0.030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9" grpId="0"/>
      <p:bldP spid="29" grpId="1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LENOVO</cp:lastModifiedBy>
  <cp:revision>20</cp:revision>
  <dcterms:created xsi:type="dcterms:W3CDTF">2021-11-13T06:56:17Z</dcterms:created>
  <dcterms:modified xsi:type="dcterms:W3CDTF">2025-07-27T17:03:13Z</dcterms:modified>
</cp:coreProperties>
</file>