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05B22-CC75-46EB-ADA2-454857558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AC7D5EE0-2932-47BE-A3A9-9C0DCD04A8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C3F152-94A7-45F8-9A6B-5D934121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00721D-FE82-4F54-8E7E-18BF58B8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C0E92-CA2C-4748-8A6B-369C4608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56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90A2C-8B18-4B91-9E84-1E180AE6B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DC2203E-DE25-4D32-9D6A-9DBC94223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B39FFC-DEBE-4279-AF59-626D8C09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038176-7280-4CA0-ADF1-1146794C1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EAC2C73-A98A-4395-995B-C2192891D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9197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8D89C54-1CEA-4497-BCE1-26C99E194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752AEE-0C0F-4C54-B978-1E0094A06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CD513A-97A6-44C5-842B-2B3B8872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4B8BFC8-3490-476F-820D-17621CAD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9438E4E-1A7F-433E-97AE-79A4E10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821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FF946-618D-4E4A-9052-0809BF67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EDD196-CF47-4482-B5E3-BDC5C0D0E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A3F5959-C7F1-4EBD-BABE-F3CAE1FE6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EBFCA66-502F-4B3C-B969-FFA7D144F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A6127C-0B15-4C2C-BF1B-DF1ECEEFB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494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58F13E-47C4-47DF-8100-2E9C1317F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64C3EE9-6036-464E-8E59-8086FBB2C6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E5C9E6-F3CE-40E8-9B02-AC325E36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049F31-5F86-4B35-A516-829D0DB4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10BF651-7B70-4674-AA17-75C7A1E7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208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2EEB03-0EDF-44F1-9EEA-EE90386D3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3AEA7F-F6F3-4AC7-A855-F488039FD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99B084-DA5A-4162-9518-D2A97CCDF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2CF2467-9C55-456F-8924-F02759BAD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6904454-4575-4F37-BDA2-5B3CC924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56FA142-F021-4665-B507-A4F7156C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3605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6F36D-83D6-4C5B-ABE9-112238D0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6C291F8-F082-43BC-9390-5149DEF182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FCB8547-EE1C-47B6-873A-33A57B9E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D06E5AF-2FD3-4AD0-A42D-25038CF64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18ECF53-E4F6-411F-932F-AA7552CBD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A95C902-8AD3-4534-9258-44BAA0252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B950052-36AD-4C0E-84F3-F4A70D5A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7AACB8C-8780-49ED-A3BD-11D73B7DC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74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7799A-1B5C-455D-ABC8-F2C2BEFE4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73C74F7-5DCA-40B6-A0B7-AD237B2F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AF98E2F-C3D2-49B4-A9D8-2E19EC4BB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957057-6C33-41C3-8F50-934D63D7B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904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4D858C4-A339-4A54-A73F-603EFBD1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EF0621-97B3-4F82-BF65-F702CB7A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CF00B8C8-CE4B-4B74-8424-E62C158F0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115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8CE6D7-837F-490F-9801-789D31CF5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A20F6D-9A7C-423E-8F48-DFBC547A2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B7CF9C-B90F-41FD-9ADE-ADA8FDF77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CAECB1-A5C8-421B-B231-20CDA44D0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49DE481-BB59-4612-8BA3-80F7C0AE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CD4CB4-4CB9-4E32-8BC0-5E115751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DE876-CB89-4B76-B145-959A3481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7E0CE73-91BA-4909-9769-A7B2756EC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F646231-0189-4A19-A8D1-79CCBDCFD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F6B199-52FE-4A7F-AC66-ED6F6E8DC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6827CF3-DD1E-45A7-AC0E-D15F8882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FDA0F3-1849-48A6-B75E-ADB55B7A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3435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04720A3-7D69-4750-9564-FB676850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A45A37A-FC74-4A7E-A856-4737A5C70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66A15A3-DBCD-43E8-8C5A-61E5228B3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83D6B-ADC5-4478-BDFD-712B23210C9D}" type="datetimeFigureOut">
              <a:rPr lang="uk-UA" smtClean="0"/>
              <a:t>28.07.2025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69ECE4-D7A9-473B-A37C-C79DDBD08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8A8FDD-A6FE-4208-97B5-EBD90BB92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D3726-F5D6-4D55-A651-9A62754331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063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3E18E01-E98F-43AB-999F-67CA31780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4411" cy="70812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E3AF97F-A9F9-E09A-0B0E-3F415AB6A874}"/>
              </a:ext>
            </a:extLst>
          </p:cNvPr>
          <p:cNvSpPr/>
          <p:nvPr/>
        </p:nvSpPr>
        <p:spPr>
          <a:xfrm>
            <a:off x="290576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F4752-CBBD-C40F-157B-AB30E66DF1EC}"/>
              </a:ext>
            </a:extLst>
          </p:cNvPr>
          <p:cNvSpPr/>
          <p:nvPr/>
        </p:nvSpPr>
        <p:spPr>
          <a:xfrm>
            <a:off x="103632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956CEC7-9FA8-7C32-652F-9FE35D91DA26}"/>
              </a:ext>
            </a:extLst>
          </p:cNvPr>
          <p:cNvSpPr/>
          <p:nvPr/>
        </p:nvSpPr>
        <p:spPr>
          <a:xfrm>
            <a:off x="290576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E0A9FA-C3A3-E10E-320E-C98B1CB858C3}"/>
              </a:ext>
            </a:extLst>
          </p:cNvPr>
          <p:cNvSpPr/>
          <p:nvPr/>
        </p:nvSpPr>
        <p:spPr>
          <a:xfrm>
            <a:off x="477520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975CC1-1822-BAD6-8B63-F6D83B9698D5}"/>
              </a:ext>
            </a:extLst>
          </p:cNvPr>
          <p:cNvSpPr/>
          <p:nvPr/>
        </p:nvSpPr>
        <p:spPr>
          <a:xfrm>
            <a:off x="6644640" y="66692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9FA4D85-1A1B-95D7-1D4E-1E6F9AF207FB}"/>
              </a:ext>
            </a:extLst>
          </p:cNvPr>
          <p:cNvSpPr/>
          <p:nvPr/>
        </p:nvSpPr>
        <p:spPr>
          <a:xfrm>
            <a:off x="103632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C0A01-2F7F-BE92-E919-FDE400416C65}"/>
              </a:ext>
            </a:extLst>
          </p:cNvPr>
          <p:cNvSpPr/>
          <p:nvPr/>
        </p:nvSpPr>
        <p:spPr>
          <a:xfrm>
            <a:off x="477520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53F0CEC-002C-CCAC-7454-90740A2199D1}"/>
              </a:ext>
            </a:extLst>
          </p:cNvPr>
          <p:cNvSpPr/>
          <p:nvPr/>
        </p:nvSpPr>
        <p:spPr>
          <a:xfrm>
            <a:off x="6644640" y="177436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1CF001-6E0C-77C9-B5F5-355C4DC34AD4}"/>
              </a:ext>
            </a:extLst>
          </p:cNvPr>
          <p:cNvSpPr/>
          <p:nvPr/>
        </p:nvSpPr>
        <p:spPr>
          <a:xfrm>
            <a:off x="103632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3636FDA-CFCD-C52F-71B4-9C559986B5C4}"/>
              </a:ext>
            </a:extLst>
          </p:cNvPr>
          <p:cNvSpPr/>
          <p:nvPr/>
        </p:nvSpPr>
        <p:spPr>
          <a:xfrm>
            <a:off x="290576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90F5E0E-8FD9-6190-7D3D-65A1D860EB6E}"/>
              </a:ext>
            </a:extLst>
          </p:cNvPr>
          <p:cNvSpPr/>
          <p:nvPr/>
        </p:nvSpPr>
        <p:spPr>
          <a:xfrm>
            <a:off x="477520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87EFAAD-99F9-1DD9-D887-B323F60857A7}"/>
              </a:ext>
            </a:extLst>
          </p:cNvPr>
          <p:cNvSpPr/>
          <p:nvPr/>
        </p:nvSpPr>
        <p:spPr>
          <a:xfrm>
            <a:off x="6644640" y="288180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B62F3A4-8A90-696F-0F00-586B4D29B2D3}"/>
              </a:ext>
            </a:extLst>
          </p:cNvPr>
          <p:cNvSpPr/>
          <p:nvPr/>
        </p:nvSpPr>
        <p:spPr>
          <a:xfrm>
            <a:off x="103632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D0FAABE-2CFD-4C14-D91A-9EE7029A4706}"/>
              </a:ext>
            </a:extLst>
          </p:cNvPr>
          <p:cNvSpPr/>
          <p:nvPr/>
        </p:nvSpPr>
        <p:spPr>
          <a:xfrm>
            <a:off x="290576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42C4C55-04AD-2C3D-7A50-3D38670105AE}"/>
              </a:ext>
            </a:extLst>
          </p:cNvPr>
          <p:cNvSpPr/>
          <p:nvPr/>
        </p:nvSpPr>
        <p:spPr>
          <a:xfrm>
            <a:off x="477520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3E9916D-1C5F-EA51-C613-F29BAD14DB2C}"/>
              </a:ext>
            </a:extLst>
          </p:cNvPr>
          <p:cNvSpPr/>
          <p:nvPr/>
        </p:nvSpPr>
        <p:spPr>
          <a:xfrm>
            <a:off x="6644640" y="3989245"/>
            <a:ext cx="1869440" cy="11074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D6DA0467-0213-5C1C-87AF-EA03AE7E2C7C}"/>
              </a:ext>
            </a:extLst>
          </p:cNvPr>
          <p:cNvSpPr/>
          <p:nvPr/>
        </p:nvSpPr>
        <p:spPr>
          <a:xfrm>
            <a:off x="1737360" y="98696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A786A020-2EDA-ABDB-41CF-54C93C19957B}"/>
              </a:ext>
            </a:extLst>
          </p:cNvPr>
          <p:cNvSpPr/>
          <p:nvPr/>
        </p:nvSpPr>
        <p:spPr>
          <a:xfrm>
            <a:off x="734568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F093FDD-CC92-0A50-8A20-64CAE7E20603}"/>
              </a:ext>
            </a:extLst>
          </p:cNvPr>
          <p:cNvSpPr/>
          <p:nvPr/>
        </p:nvSpPr>
        <p:spPr>
          <a:xfrm>
            <a:off x="3606800" y="320184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BBD9B854-7CCE-990A-2FBB-69644153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52557" y="3034449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>
            <a:extLst>
              <a:ext uri="{FF2B5EF4-FFF2-40B4-BE49-F238E27FC236}">
                <a16:creationId xmlns:a16="http://schemas.microsoft.com/office/drawing/2014/main" id="{E5D67707-9901-E987-7268-604605AB2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38260" y="4095304"/>
            <a:ext cx="847381" cy="847381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D3A2097D-3C92-CC0C-1910-CB626389D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9018" y="1766110"/>
            <a:ext cx="1024326" cy="1024326"/>
          </a:xfrm>
          <a:prstGeom prst="rect">
            <a:avLst/>
          </a:prstGeom>
          <a:noFill/>
          <a:effectLst>
            <a:glow rad="101600">
              <a:srgbClr val="CBA9E5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05AAA0A2-3879-49D1-D2CA-B9D51064B37F}"/>
              </a:ext>
            </a:extLst>
          </p:cNvPr>
          <p:cNvSpPr/>
          <p:nvPr/>
        </p:nvSpPr>
        <p:spPr>
          <a:xfrm>
            <a:off x="1761597" y="209440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0505544D-3124-8045-DDC1-C6777B6EAE9A}"/>
              </a:ext>
            </a:extLst>
          </p:cNvPr>
          <p:cNvSpPr/>
          <p:nvPr/>
        </p:nvSpPr>
        <p:spPr>
          <a:xfrm>
            <a:off x="1737360" y="322446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743DEFB-D647-F6EE-69D0-39DB2C6CAC57}"/>
              </a:ext>
            </a:extLst>
          </p:cNvPr>
          <p:cNvSpPr/>
          <p:nvPr/>
        </p:nvSpPr>
        <p:spPr>
          <a:xfrm>
            <a:off x="3517431" y="100686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5F2396DC-23E6-A77F-B8AD-A0BF23FAE390}"/>
              </a:ext>
            </a:extLst>
          </p:cNvPr>
          <p:cNvSpPr/>
          <p:nvPr/>
        </p:nvSpPr>
        <p:spPr>
          <a:xfrm>
            <a:off x="5388208" y="102975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2AAF251F-B04D-6ED6-C452-3937412D4D38}"/>
              </a:ext>
            </a:extLst>
          </p:cNvPr>
          <p:cNvSpPr/>
          <p:nvPr/>
        </p:nvSpPr>
        <p:spPr>
          <a:xfrm>
            <a:off x="7345996" y="990117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F7C70CD-8E59-DEDE-E06C-64FC27E084B6}"/>
              </a:ext>
            </a:extLst>
          </p:cNvPr>
          <p:cNvSpPr/>
          <p:nvPr/>
        </p:nvSpPr>
        <p:spPr>
          <a:xfrm>
            <a:off x="5452003" y="2094022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8A93D08-672D-0945-6D9A-4478EB24E2A4}"/>
              </a:ext>
            </a:extLst>
          </p:cNvPr>
          <p:cNvSpPr/>
          <p:nvPr/>
        </p:nvSpPr>
        <p:spPr>
          <a:xfrm>
            <a:off x="7345680" y="2068700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4E68B95-AF51-1C5F-15AC-6C79BB687C3F}"/>
              </a:ext>
            </a:extLst>
          </p:cNvPr>
          <p:cNvSpPr/>
          <p:nvPr/>
        </p:nvSpPr>
        <p:spPr>
          <a:xfrm>
            <a:off x="3606800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E895AFC-FE79-5D06-F451-F02CAA7C52FB}"/>
              </a:ext>
            </a:extLst>
          </p:cNvPr>
          <p:cNvSpPr/>
          <p:nvPr/>
        </p:nvSpPr>
        <p:spPr>
          <a:xfrm>
            <a:off x="5466937" y="4309285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6AC182DB-EE01-625F-9CF1-79293ADE8B96}"/>
              </a:ext>
            </a:extLst>
          </p:cNvPr>
          <p:cNvSpPr/>
          <p:nvPr/>
        </p:nvSpPr>
        <p:spPr>
          <a:xfrm>
            <a:off x="5462521" y="3225511"/>
            <a:ext cx="467360" cy="467360"/>
          </a:xfrm>
          <a:prstGeom prst="ellipse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50F7E06-1814-F13C-062E-927897E44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7195137" y="2833112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A8269075-1311-37D6-82A5-BECB812CD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1609887" y="3922834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8" name="радуга">
            <a:extLst>
              <a:ext uri="{FF2B5EF4-FFF2-40B4-BE49-F238E27FC236}">
                <a16:creationId xmlns:a16="http://schemas.microsoft.com/office/drawing/2014/main" id="{AB870F48-C178-65FA-E8A9-AE19A0FAFC03}"/>
              </a:ext>
            </a:extLst>
          </p:cNvPr>
          <p:cNvSpPr/>
          <p:nvPr/>
        </p:nvSpPr>
        <p:spPr>
          <a:xfrm>
            <a:off x="6644315" y="2872468"/>
            <a:ext cx="1869440" cy="1094148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КО-ТЫ</a:t>
            </a:r>
          </a:p>
        </p:txBody>
      </p:sp>
      <p:sp>
        <p:nvSpPr>
          <p:cNvPr id="39" name="радуга">
            <a:extLst>
              <a:ext uri="{FF2B5EF4-FFF2-40B4-BE49-F238E27FC236}">
                <a16:creationId xmlns:a16="http://schemas.microsoft.com/office/drawing/2014/main" id="{92607117-001C-9D46-5FC2-E942980DE35E}"/>
              </a:ext>
            </a:extLst>
          </p:cNvPr>
          <p:cNvSpPr/>
          <p:nvPr/>
        </p:nvSpPr>
        <p:spPr>
          <a:xfrm>
            <a:off x="1043200" y="4007172"/>
            <a:ext cx="1850834" cy="110743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ШУ-БА</a:t>
            </a:r>
          </a:p>
        </p:txBody>
      </p:sp>
      <p:sp>
        <p:nvSpPr>
          <p:cNvPr id="40" name="радуга">
            <a:extLst>
              <a:ext uri="{FF2B5EF4-FFF2-40B4-BE49-F238E27FC236}">
                <a16:creationId xmlns:a16="http://schemas.microsoft.com/office/drawing/2014/main" id="{F963B3C2-CBE7-984E-FDEB-19E0A0394B15}"/>
              </a:ext>
            </a:extLst>
          </p:cNvPr>
          <p:cNvSpPr/>
          <p:nvPr/>
        </p:nvSpPr>
        <p:spPr>
          <a:xfrm>
            <a:off x="1038085" y="661374"/>
            <a:ext cx="185622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НЕ-БО</a:t>
            </a:r>
          </a:p>
        </p:txBody>
      </p:sp>
      <p:sp>
        <p:nvSpPr>
          <p:cNvPr id="41" name="радуга">
            <a:extLst>
              <a:ext uri="{FF2B5EF4-FFF2-40B4-BE49-F238E27FC236}">
                <a16:creationId xmlns:a16="http://schemas.microsoft.com/office/drawing/2014/main" id="{9361D6A0-968E-D76D-D63C-EEBB151C587F}"/>
              </a:ext>
            </a:extLst>
          </p:cNvPr>
          <p:cNvSpPr/>
          <p:nvPr/>
        </p:nvSpPr>
        <p:spPr>
          <a:xfrm>
            <a:off x="2894934" y="678654"/>
            <a:ext cx="186289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>
                <a:latin typeface="Arial" panose="020B0604020202020204" pitchFamily="34" charset="0"/>
                <a:cs typeface="Arial" panose="020B0604020202020204" pitchFamily="34" charset="0"/>
              </a:rPr>
              <a:t>МЫ-ША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радуга">
            <a:extLst>
              <a:ext uri="{FF2B5EF4-FFF2-40B4-BE49-F238E27FC236}">
                <a16:creationId xmlns:a16="http://schemas.microsoft.com/office/drawing/2014/main" id="{34E5F9A3-32AD-76BD-D1A1-412D54B60A34}"/>
              </a:ext>
            </a:extLst>
          </p:cNvPr>
          <p:cNvSpPr/>
          <p:nvPr/>
        </p:nvSpPr>
        <p:spPr>
          <a:xfrm>
            <a:off x="4784898" y="663638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ШИ-НА</a:t>
            </a:r>
          </a:p>
        </p:txBody>
      </p:sp>
      <p:sp>
        <p:nvSpPr>
          <p:cNvPr id="43" name="радуга">
            <a:extLst>
              <a:ext uri="{FF2B5EF4-FFF2-40B4-BE49-F238E27FC236}">
                <a16:creationId xmlns:a16="http://schemas.microsoft.com/office/drawing/2014/main" id="{A7B0FD85-14D6-C996-A807-2B316C387D13}"/>
              </a:ext>
            </a:extLst>
          </p:cNvPr>
          <p:cNvSpPr/>
          <p:nvPr/>
        </p:nvSpPr>
        <p:spPr>
          <a:xfrm>
            <a:off x="6665654" y="667948"/>
            <a:ext cx="1885976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ЛЫ-ЖИ</a:t>
            </a:r>
          </a:p>
        </p:txBody>
      </p:sp>
      <p:sp>
        <p:nvSpPr>
          <p:cNvPr id="44" name="радуга">
            <a:extLst>
              <a:ext uri="{FF2B5EF4-FFF2-40B4-BE49-F238E27FC236}">
                <a16:creationId xmlns:a16="http://schemas.microsoft.com/office/drawing/2014/main" id="{AD8E4C53-F929-C95F-48D7-985634421FF0}"/>
              </a:ext>
            </a:extLst>
          </p:cNvPr>
          <p:cNvSpPr/>
          <p:nvPr/>
        </p:nvSpPr>
        <p:spPr>
          <a:xfrm>
            <a:off x="4775200" y="1779319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ША-РЫ</a:t>
            </a:r>
          </a:p>
        </p:txBody>
      </p:sp>
      <p:sp>
        <p:nvSpPr>
          <p:cNvPr id="45" name="радуга">
            <a:extLst>
              <a:ext uri="{FF2B5EF4-FFF2-40B4-BE49-F238E27FC236}">
                <a16:creationId xmlns:a16="http://schemas.microsoft.com/office/drawing/2014/main" id="{934A0C1F-2D67-D791-90E7-4C2E89272768}"/>
              </a:ext>
            </a:extLst>
          </p:cNvPr>
          <p:cNvSpPr/>
          <p:nvPr/>
        </p:nvSpPr>
        <p:spPr>
          <a:xfrm>
            <a:off x="6665654" y="1766051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КА-ША</a:t>
            </a:r>
          </a:p>
        </p:txBody>
      </p:sp>
      <p:sp>
        <p:nvSpPr>
          <p:cNvPr id="46" name="радуга">
            <a:extLst>
              <a:ext uri="{FF2B5EF4-FFF2-40B4-BE49-F238E27FC236}">
                <a16:creationId xmlns:a16="http://schemas.microsoft.com/office/drawing/2014/main" id="{24D10C20-87BC-8395-429F-DCA1391F2783}"/>
              </a:ext>
            </a:extLst>
          </p:cNvPr>
          <p:cNvSpPr/>
          <p:nvPr/>
        </p:nvSpPr>
        <p:spPr>
          <a:xfrm>
            <a:off x="6665654" y="3998586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НО-ТА</a:t>
            </a:r>
          </a:p>
        </p:txBody>
      </p:sp>
      <p:sp>
        <p:nvSpPr>
          <p:cNvPr id="47" name="радуга">
            <a:extLst>
              <a:ext uri="{FF2B5EF4-FFF2-40B4-BE49-F238E27FC236}">
                <a16:creationId xmlns:a16="http://schemas.microsoft.com/office/drawing/2014/main" id="{7B1228F8-8407-4FD2-2368-806C4F2E4ECC}"/>
              </a:ext>
            </a:extLst>
          </p:cNvPr>
          <p:cNvSpPr/>
          <p:nvPr/>
        </p:nvSpPr>
        <p:spPr>
          <a:xfrm>
            <a:off x="2892041" y="4017967"/>
            <a:ext cx="1869440" cy="1095199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ГО-РА</a:t>
            </a:r>
          </a:p>
        </p:txBody>
      </p:sp>
      <p:sp>
        <p:nvSpPr>
          <p:cNvPr id="48" name="радуга">
            <a:extLst>
              <a:ext uri="{FF2B5EF4-FFF2-40B4-BE49-F238E27FC236}">
                <a16:creationId xmlns:a16="http://schemas.microsoft.com/office/drawing/2014/main" id="{6E156532-3E59-E550-3A3D-B161E9B4A47E}"/>
              </a:ext>
            </a:extLst>
          </p:cNvPr>
          <p:cNvSpPr/>
          <p:nvPr/>
        </p:nvSpPr>
        <p:spPr>
          <a:xfrm>
            <a:off x="4768320" y="4027945"/>
            <a:ext cx="1869440" cy="1098107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ЖЕ-ЛЕ</a:t>
            </a:r>
          </a:p>
        </p:txBody>
      </p:sp>
      <p:sp>
        <p:nvSpPr>
          <p:cNvPr id="49" name="радуга">
            <a:extLst>
              <a:ext uri="{FF2B5EF4-FFF2-40B4-BE49-F238E27FC236}">
                <a16:creationId xmlns:a16="http://schemas.microsoft.com/office/drawing/2014/main" id="{258E7392-E580-A445-2982-380C487EEDE2}"/>
              </a:ext>
            </a:extLst>
          </p:cNvPr>
          <p:cNvSpPr/>
          <p:nvPr/>
        </p:nvSpPr>
        <p:spPr>
          <a:xfrm>
            <a:off x="1023565" y="2918772"/>
            <a:ext cx="1846334" cy="1091443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ПА-ПА</a:t>
            </a:r>
          </a:p>
        </p:txBody>
      </p:sp>
      <p:sp>
        <p:nvSpPr>
          <p:cNvPr id="50" name="радуга">
            <a:extLst>
              <a:ext uri="{FF2B5EF4-FFF2-40B4-BE49-F238E27FC236}">
                <a16:creationId xmlns:a16="http://schemas.microsoft.com/office/drawing/2014/main" id="{2F1D5886-F659-B9FB-6FEF-6FBBFB6431B8}"/>
              </a:ext>
            </a:extLst>
          </p:cNvPr>
          <p:cNvSpPr/>
          <p:nvPr/>
        </p:nvSpPr>
        <p:spPr>
          <a:xfrm>
            <a:off x="2911984" y="2874910"/>
            <a:ext cx="1853819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ДЕ-ТИ</a:t>
            </a:r>
          </a:p>
        </p:txBody>
      </p:sp>
      <p:sp>
        <p:nvSpPr>
          <p:cNvPr id="51" name="радуга">
            <a:extLst>
              <a:ext uri="{FF2B5EF4-FFF2-40B4-BE49-F238E27FC236}">
                <a16:creationId xmlns:a16="http://schemas.microsoft.com/office/drawing/2014/main" id="{829D63F5-50C2-2EE3-6B8C-5279AA439878}"/>
              </a:ext>
            </a:extLst>
          </p:cNvPr>
          <p:cNvSpPr/>
          <p:nvPr/>
        </p:nvSpPr>
        <p:spPr>
          <a:xfrm>
            <a:off x="4772027" y="2903632"/>
            <a:ext cx="1869440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ИГ-ЛА</a:t>
            </a:r>
          </a:p>
        </p:txBody>
      </p:sp>
      <p:sp>
        <p:nvSpPr>
          <p:cNvPr id="52" name="радуга">
            <a:extLst>
              <a:ext uri="{FF2B5EF4-FFF2-40B4-BE49-F238E27FC236}">
                <a16:creationId xmlns:a16="http://schemas.microsoft.com/office/drawing/2014/main" id="{F10F284B-D8AA-02ED-A126-9071E77B61FC}"/>
              </a:ext>
            </a:extLst>
          </p:cNvPr>
          <p:cNvSpPr/>
          <p:nvPr/>
        </p:nvSpPr>
        <p:spPr>
          <a:xfrm>
            <a:off x="1058389" y="1789273"/>
            <a:ext cx="1845520" cy="1097981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ТУ-ЧА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E95A4204-BAEB-A81E-3785-1AB27D4CB8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7124" r="8126" b="16290"/>
          <a:stretch/>
        </p:blipFill>
        <p:spPr>
          <a:xfrm>
            <a:off x="3487107" y="1698712"/>
            <a:ext cx="789701" cy="1107440"/>
          </a:xfrm>
          <a:prstGeom prst="rect">
            <a:avLst/>
          </a:prstGeom>
          <a:effectLst>
            <a:glow rad="101600">
              <a:srgbClr val="CBA9E5">
                <a:alpha val="60000"/>
              </a:srgbClr>
            </a:glow>
          </a:effectLst>
        </p:spPr>
      </p:pic>
      <p:sp>
        <p:nvSpPr>
          <p:cNvPr id="37" name="радуга">
            <a:extLst>
              <a:ext uri="{FF2B5EF4-FFF2-40B4-BE49-F238E27FC236}">
                <a16:creationId xmlns:a16="http://schemas.microsoft.com/office/drawing/2014/main" id="{E276C626-D0CE-3A6B-3B29-930BB87CA98E}"/>
              </a:ext>
            </a:extLst>
          </p:cNvPr>
          <p:cNvSpPr/>
          <p:nvPr/>
        </p:nvSpPr>
        <p:spPr>
          <a:xfrm>
            <a:off x="2890993" y="1752538"/>
            <a:ext cx="1870783" cy="1107440"/>
          </a:xfrm>
          <a:prstGeom prst="rect">
            <a:avLst/>
          </a:prstGeom>
          <a:solidFill>
            <a:srgbClr val="7030A0"/>
          </a:solidFill>
          <a:effectLst>
            <a:glow rad="101600">
              <a:srgbClr val="CBA9E5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ША-ГИ</a:t>
            </a: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EF07BCC3-A1EA-BFBF-235E-90A5CF80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7914" y="666925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>
            <a:extLst>
              <a:ext uri="{FF2B5EF4-FFF2-40B4-BE49-F238E27FC236}">
                <a16:creationId xmlns:a16="http://schemas.microsoft.com/office/drawing/2014/main" id="{53348843-F0C1-C70B-20FA-463372EC0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18871" y="1739060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95F3F544-075A-6033-3642-9D4590A7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364610" y="2761215"/>
            <a:ext cx="1056026" cy="105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Знак умножения 55">
            <a:extLst>
              <a:ext uri="{FF2B5EF4-FFF2-40B4-BE49-F238E27FC236}">
                <a16:creationId xmlns:a16="http://schemas.microsoft.com/office/drawing/2014/main" id="{2671836F-9618-C74B-1B38-74411D56AAC0}"/>
              </a:ext>
            </a:extLst>
          </p:cNvPr>
          <p:cNvSpPr/>
          <p:nvPr/>
        </p:nvSpPr>
        <p:spPr>
          <a:xfrm>
            <a:off x="9337347" y="578230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7" name="Знак умножения 56">
            <a:extLst>
              <a:ext uri="{FF2B5EF4-FFF2-40B4-BE49-F238E27FC236}">
                <a16:creationId xmlns:a16="http://schemas.microsoft.com/office/drawing/2014/main" id="{B4443904-20C8-01E4-0A51-9F2B71C6E68D}"/>
              </a:ext>
            </a:extLst>
          </p:cNvPr>
          <p:cNvSpPr/>
          <p:nvPr/>
        </p:nvSpPr>
        <p:spPr>
          <a:xfrm>
            <a:off x="9339946" y="2678424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Знак умножения 57">
            <a:extLst>
              <a:ext uri="{FF2B5EF4-FFF2-40B4-BE49-F238E27FC236}">
                <a16:creationId xmlns:a16="http://schemas.microsoft.com/office/drawing/2014/main" id="{FB21FEFE-57DE-3517-17FC-680E9023ECCB}"/>
              </a:ext>
            </a:extLst>
          </p:cNvPr>
          <p:cNvSpPr/>
          <p:nvPr/>
        </p:nvSpPr>
        <p:spPr>
          <a:xfrm>
            <a:off x="9330187" y="1728623"/>
            <a:ext cx="841485" cy="124441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EB5EE10-9194-7562-2C56-CFAE7A3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4" r="15274"/>
          <a:stretch/>
        </p:blipFill>
        <p:spPr bwMode="auto">
          <a:xfrm flipH="1">
            <a:off x="9646353" y="3900033"/>
            <a:ext cx="2059690" cy="296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Рисунок 4097">
            <a:extLst>
              <a:ext uri="{FF2B5EF4-FFF2-40B4-BE49-F238E27FC236}">
                <a16:creationId xmlns:a16="http://schemas.microsoft.com/office/drawing/2014/main" id="{F8A91FA5-4DCE-42D8-BCE9-935ECF18F7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14" y="5737186"/>
            <a:ext cx="1167476" cy="1059853"/>
          </a:xfrm>
          <a:prstGeom prst="rect">
            <a:avLst/>
          </a:prstGeom>
        </p:spPr>
      </p:pic>
      <p:pic>
        <p:nvPicPr>
          <p:cNvPr id="4102" name="Рисунок 4101">
            <a:extLst>
              <a:ext uri="{FF2B5EF4-FFF2-40B4-BE49-F238E27FC236}">
                <a16:creationId xmlns:a16="http://schemas.microsoft.com/office/drawing/2014/main" id="{CC41A657-6E3A-4779-B097-787D01212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354" y="511899"/>
            <a:ext cx="3950972" cy="406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0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щелчок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nopka-v-prostranstve-shumnyii-vyisokii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7" grpId="0" animBg="1"/>
      <p:bldP spid="56" grpId="0" animBg="1"/>
      <p:bldP spid="57" grpId="0" animBg="1"/>
      <p:bldP spid="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16</Words>
  <Application>Microsoft Office PowerPoint</Application>
  <PresentationFormat>Широкий екран</PresentationFormat>
  <Paragraphs>16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LENOVO</dc:creator>
  <cp:lastModifiedBy>LENOVO</cp:lastModifiedBy>
  <cp:revision>4</cp:revision>
  <dcterms:created xsi:type="dcterms:W3CDTF">2025-07-28T17:47:33Z</dcterms:created>
  <dcterms:modified xsi:type="dcterms:W3CDTF">2025-07-28T18:14:36Z</dcterms:modified>
</cp:coreProperties>
</file>