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C03B-660A-41D9-BF6F-822A4C3CB31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B7FB2-93B1-4A4F-95E5-509745512D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824"/>
            <a:ext cx="12192000" cy="6966857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822192" y="585335"/>
          <a:ext cx="5691304" cy="57035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22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58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58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58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58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39" y="1992914"/>
            <a:ext cx="1347652" cy="13476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61" y="3403541"/>
            <a:ext cx="1492046" cy="149204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91" y="4890470"/>
            <a:ext cx="1421271" cy="142127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521" y="1970021"/>
            <a:ext cx="1513727" cy="151372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02" y="640862"/>
            <a:ext cx="1432783" cy="143278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8889" y1="59150" x2="41013" y2="72712"/>
                        <a14:foregroundMark x1="34150" y1="37908" x2="41830" y2="46732"/>
                        <a14:foregroundMark x1="66667" y1="33170" x2="62745" y2="393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861" y="4550587"/>
            <a:ext cx="2131994" cy="213199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0196" y1="38889" x2="38072" y2="41667"/>
                        <a14:foregroundMark x1="63889" y1="32680" x2="63562" y2="40686"/>
                        <a14:foregroundMark x1="30882" y1="63562" x2="35131" y2="736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6545" y="3160102"/>
            <a:ext cx="2091555" cy="209155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4967" y1="62255" x2="35294" y2="66993"/>
                        <a14:foregroundMark x1="30882" y1="34477" x2="34804" y2="41013"/>
                        <a14:foregroundMark x1="61765" y1="33660" x2="61765" y2="37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2434" y="1797304"/>
            <a:ext cx="1923417" cy="192341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4641" y1="29412" x2="41176" y2="37255"/>
                        <a14:foregroundMark x1="68464" y1="30556" x2="66013" y2="43137"/>
                        <a14:foregroundMark x1="42974" y1="50654" x2="40196" y2="66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2340" y="312855"/>
            <a:ext cx="2071494" cy="207149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9118835" y="2023869"/>
            <a:ext cx="1369434" cy="1370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ŻE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98365" y="602553"/>
            <a:ext cx="1370755" cy="1368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ŻE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69557" y="2031168"/>
            <a:ext cx="1352748" cy="1359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ŻA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21" y="583511"/>
            <a:ext cx="1529621" cy="1399083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4845342" y="617883"/>
            <a:ext cx="1376851" cy="1357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ŻU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5" y="2012992"/>
            <a:ext cx="1431260" cy="143126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19" y="4875605"/>
            <a:ext cx="1440007" cy="1440007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4841117" y="4871459"/>
            <a:ext cx="1378874" cy="1351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ŻA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54" y="566596"/>
            <a:ext cx="1492046" cy="149204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851" y="3459383"/>
            <a:ext cx="1347652" cy="13476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36" y="3430184"/>
            <a:ext cx="1431260" cy="143126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5" y="4922386"/>
            <a:ext cx="1431260" cy="14312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70836" y="3454642"/>
            <a:ext cx="1372249" cy="1363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ŻU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684076" y="4890088"/>
            <a:ext cx="1385124" cy="1342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ŻO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097601" y="4886324"/>
            <a:ext cx="1397367" cy="1329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ŻU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12435" y="3474650"/>
            <a:ext cx="1367700" cy="1320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ŻO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77" y="891757"/>
            <a:ext cx="4448175" cy="4576445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76225" y="2199005"/>
            <a:ext cx="3835400" cy="383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4" grpId="0" animBg="1"/>
      <p:bldP spid="47" grpId="0" animBg="1"/>
      <p:bldP spid="46" grpId="0" animBg="1"/>
      <p:bldP spid="11" grpId="0" animBg="1"/>
      <p:bldP spid="53" grpId="0" animBg="1"/>
      <p:bldP spid="54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18</cp:revision>
  <dcterms:created xsi:type="dcterms:W3CDTF">2024-04-16T05:25:00Z</dcterms:created>
  <dcterms:modified xsi:type="dcterms:W3CDTF">2025-07-30T08:24:39Z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B360D1558AB64DB1996A92A87E8466A8_12</vt:lpwstr>
  </property>
  <property fmtid="{D5CDD505-2E9C-101B-9397-08002B2CF9AE}" pid="3" name="KSOProductBuildVer">
    <vt:lpwstr>1033-12.2.0.17119</vt:lpwstr>
  </property>
</Properties>
</file>