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95013" y="1194585"/>
                <a:ext cx="1448272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ctr">
                  <a:defRPr/>
                </a:pP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Z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czym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przyjechała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babcia</a:t>
                </a:r>
                <a:r>
                  <a:rPr lang="en-US" sz="20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278116" y="174291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69230" y="193269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Czego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nie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ma tata?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25067" y="177576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usiadł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motyl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27790" y="16981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Z czego cieszy się chłopiec?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195501" y="1729485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czym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marzy</a:t>
              </a:r>
              <a:r>
                <a:rPr lang="en-US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mama?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8621" y="2508369"/>
            <a:ext cx="4133850" cy="41338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71" y="753104"/>
            <a:ext cx="4822366" cy="459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2024-04-21T05:05:00Z</dcterms:created>
  <dcterms:modified xsi:type="dcterms:W3CDTF">2025-07-30T08:35:46Z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