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50" d="100"/>
          <a:sy n="50" d="100"/>
        </p:scale>
        <p:origin x="206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75" y="1953717"/>
            <a:ext cx="3493744" cy="30605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183688" y="2841125"/>
            <a:ext cx="258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Ogrodzenie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760989" y="2852792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Koń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359845" y="2837091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Akordeon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611807" y="2861134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Bęben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692789" y="2844161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Kobra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869B776-80C4-F8C3-4A0D-A346557871D2}"/>
              </a:ext>
            </a:extLst>
          </p:cNvPr>
          <p:cNvSpPr/>
          <p:nvPr/>
        </p:nvSpPr>
        <p:spPr>
          <a:xfrm>
            <a:off x="2393653" y="405484"/>
            <a:ext cx="3611259" cy="2527140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5" t="3701" r="-14399" b="431"/>
          <a:stretch>
            <a:fillRect/>
          </a:stretch>
        </p:blipFill>
        <p:spPr>
          <a:xfrm>
            <a:off x="2760511" y="571571"/>
            <a:ext cx="3029152" cy="223306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37</cp:revision>
  <dcterms:created xsi:type="dcterms:W3CDTF">2024-02-21T22:42:00Z</dcterms:created>
  <dcterms:modified xsi:type="dcterms:W3CDTF">2025-07-30T09:03:26Z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