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3" r:id="rId2"/>
  </p:sldIdLst>
  <p:sldSz cx="12192000" cy="6858000"/>
  <p:notesSz cx="6858000" cy="9144000"/>
  <p:defaultTextStyle>
    <a:defPPr>
      <a:defRPr lang="ru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5" d="100"/>
          <a:sy n="85" d="100"/>
        </p:scale>
        <p:origin x="590" y="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65EF034-49E1-4CFE-BB1F-75EF36C7C18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10E7DE04-558B-465F-AB4C-C92446D1AD6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uk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2049BDE-2CCE-4950-A216-1EB6628B2D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86A9CB-52F1-4C59-9526-11F135C719DA}" type="datetimeFigureOut">
              <a:rPr lang="uk-UA" smtClean="0"/>
              <a:t>14.08.2025</a:t>
            </a:fld>
            <a:endParaRPr lang="uk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DEA97A4-7748-400D-BE14-4B551A3C16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0C3ABE2-57BF-41B0-BE8A-B54B5E3CEB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A6EBD1-2DFB-45E3-95FB-AF3DB44824B0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6566446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92022DB-1C01-439C-918A-55CCA58E1B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4D90E9D4-41E6-40B4-9397-954AEFEF60A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9D396B0-0885-4657-979D-0374B249B1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86A9CB-52F1-4C59-9526-11F135C719DA}" type="datetimeFigureOut">
              <a:rPr lang="uk-UA" smtClean="0"/>
              <a:t>14.08.2025</a:t>
            </a:fld>
            <a:endParaRPr lang="uk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128429D-A5F9-49C8-88EB-44AAC23013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409EA21-5526-48DD-B56B-4EF4EB0307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A6EBD1-2DFB-45E3-95FB-AF3DB44824B0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6542632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5511519E-5EB9-4FDF-92D9-997B527E0B4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8311AFB1-F43E-45B4-979A-4375D83DD0A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0F622F7-62B7-4DD3-BEAF-64E7DAAD1E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86A9CB-52F1-4C59-9526-11F135C719DA}" type="datetimeFigureOut">
              <a:rPr lang="uk-UA" smtClean="0"/>
              <a:t>14.08.2025</a:t>
            </a:fld>
            <a:endParaRPr lang="uk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BABCEA4-D2DC-47BD-9CDA-E610F38BA4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EC335CF-B785-48BB-8BD3-9E600A0713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A6EBD1-2DFB-45E3-95FB-AF3DB44824B0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0021156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4CF6062-4CFE-405E-AD09-CFCFFDC959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A1AAD0B-574F-44EB-972E-C4CD46FAB21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EA75677-7B40-45A8-AE0D-6011EFCEFE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86A9CB-52F1-4C59-9526-11F135C719DA}" type="datetimeFigureOut">
              <a:rPr lang="uk-UA" smtClean="0"/>
              <a:t>14.08.2025</a:t>
            </a:fld>
            <a:endParaRPr lang="uk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5F059EA-E149-4D93-A693-A4984E55ED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C0B4638-CCB4-48A2-8B3A-29AF5416F2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A6EBD1-2DFB-45E3-95FB-AF3DB44824B0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3261003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89F0E32-A873-4201-9486-49655A20F4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DF53F56C-1E12-49BB-AECC-B15C54AD46B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97FFA90-39E3-46C4-B30B-0757374F32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86A9CB-52F1-4C59-9526-11F135C719DA}" type="datetimeFigureOut">
              <a:rPr lang="uk-UA" smtClean="0"/>
              <a:t>14.08.2025</a:t>
            </a:fld>
            <a:endParaRPr lang="uk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A9640CE-425E-4BC1-9A52-1A4DA2A567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07D860E-D6E2-4F5D-A220-4A4A4EB55B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A6EBD1-2DFB-45E3-95FB-AF3DB44824B0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5778846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C182C13-8146-4D11-877E-AD71E09BFB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994036C-B82F-43B9-B1E8-EC82235A695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1F02B8FA-AD32-4C4F-A014-D01D0075717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26F28E7D-795B-45B0-A389-0B32970595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86A9CB-52F1-4C59-9526-11F135C719DA}" type="datetimeFigureOut">
              <a:rPr lang="uk-UA" smtClean="0"/>
              <a:t>14.08.2025</a:t>
            </a:fld>
            <a:endParaRPr lang="uk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58AD7D15-8B87-4199-A15A-8561EE02E4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81F50311-C7FC-470F-8950-EC293BF0D4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A6EBD1-2DFB-45E3-95FB-AF3DB44824B0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9211048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9718734-4F6F-49A6-976A-AD8B401335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917052B2-AEBC-4482-AF79-36F0ECE9338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1B454601-1CE7-4AA4-AA90-52E9D343F43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D6413C5B-F22A-453E-A29D-67E8082404E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1290B552-86A0-4BB8-B2AA-AD681941AA4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39ECAE9D-C501-45C6-828B-79EDCD4507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86A9CB-52F1-4C59-9526-11F135C719DA}" type="datetimeFigureOut">
              <a:rPr lang="uk-UA" smtClean="0"/>
              <a:t>14.08.2025</a:t>
            </a:fld>
            <a:endParaRPr lang="uk-UA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F6B8F954-BB60-47D2-A677-0163D9D1A1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CF505FE2-81DF-4AE6-936B-187F6917F1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A6EBD1-2DFB-45E3-95FB-AF3DB44824B0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2310113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B5BAB24-21A5-401A-960C-9E742132BF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59D1A304-2545-4E3F-95D9-7B9FC4F0CF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86A9CB-52F1-4C59-9526-11F135C719DA}" type="datetimeFigureOut">
              <a:rPr lang="uk-UA" smtClean="0"/>
              <a:t>14.08.2025</a:t>
            </a:fld>
            <a:endParaRPr lang="uk-UA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31E78AD3-150B-4404-BBD3-E7188F1647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DA371C33-E578-46DA-BCEF-4BB5140BFD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A6EBD1-2DFB-45E3-95FB-AF3DB44824B0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5083245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365C8802-472F-40D6-BB5E-A14FAF8694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86A9CB-52F1-4C59-9526-11F135C719DA}" type="datetimeFigureOut">
              <a:rPr lang="uk-UA" smtClean="0"/>
              <a:t>14.08.2025</a:t>
            </a:fld>
            <a:endParaRPr lang="uk-UA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63C91FE1-B266-4ACD-97BF-1C973D8EB1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56D227E6-487B-44A7-A9C8-4167FD8C49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A6EBD1-2DFB-45E3-95FB-AF3DB44824B0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8322533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DF148E7-BA87-4C39-85D6-16C262C45A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A18A5A8-A1D0-40ED-8E40-5EC458F8916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6CCE1460-645A-4153-8FFC-E3C2B680D4E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3F547BC5-5B30-47CF-8344-00ABC1E25D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86A9CB-52F1-4C59-9526-11F135C719DA}" type="datetimeFigureOut">
              <a:rPr lang="uk-UA" smtClean="0"/>
              <a:t>14.08.2025</a:t>
            </a:fld>
            <a:endParaRPr lang="uk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F239FC89-BC66-487D-93D2-3D536A46EC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C8D09321-C0D1-45C9-82E2-B9753F85A0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A6EBD1-2DFB-45E3-95FB-AF3DB44824B0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0605284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ECF5A43-7220-4B4D-8B59-38E6F720EF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490A5FF2-F005-4502-A354-88B295F18AA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F7383172-A627-4C68-ACCE-AF0273CC3A2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A6B9C015-BA49-4CB9-AF97-D3FDA24427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86A9CB-52F1-4C59-9526-11F135C719DA}" type="datetimeFigureOut">
              <a:rPr lang="uk-UA" smtClean="0"/>
              <a:t>14.08.2025</a:t>
            </a:fld>
            <a:endParaRPr lang="uk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51945A63-AD94-472E-B5E6-07EABD9B8E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B2B7AD66-5379-454E-B763-4FCD46C4AA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A6EBD1-2DFB-45E3-95FB-AF3DB44824B0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5408378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F9ED0B1-6979-45A2-995F-DBBAAD8B43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3FCB4475-B5CC-4056-9536-0C8043C7064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4BFD930-6C9A-4168-9502-0078F482713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86A9CB-52F1-4C59-9526-11F135C719DA}" type="datetimeFigureOut">
              <a:rPr lang="uk-UA" smtClean="0"/>
              <a:t>14.08.2025</a:t>
            </a:fld>
            <a:endParaRPr lang="uk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F472634-24AB-49CE-A8BD-15381462ABF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CF89185-AA55-401E-BCC4-04AD5812239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A6EBD1-2DFB-45E3-95FB-AF3DB44824B0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9884842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svg"/><Relationship Id="rId18" Type="http://schemas.openxmlformats.org/officeDocument/2006/relationships/image" Target="../media/image17.svg"/><Relationship Id="rId26" Type="http://schemas.openxmlformats.org/officeDocument/2006/relationships/image" Target="../media/image25.png"/><Relationship Id="rId3" Type="http://schemas.openxmlformats.org/officeDocument/2006/relationships/image" Target="../media/image2.png"/><Relationship Id="rId21" Type="http://schemas.openxmlformats.org/officeDocument/2006/relationships/image" Target="../media/image20.png"/><Relationship Id="rId7" Type="http://schemas.openxmlformats.org/officeDocument/2006/relationships/image" Target="../media/image6.svg"/><Relationship Id="rId12" Type="http://schemas.openxmlformats.org/officeDocument/2006/relationships/image" Target="../media/image11.png"/><Relationship Id="rId17" Type="http://schemas.openxmlformats.org/officeDocument/2006/relationships/image" Target="../media/image16.png"/><Relationship Id="rId25" Type="http://schemas.openxmlformats.org/officeDocument/2006/relationships/image" Target="../media/image24.png"/><Relationship Id="rId2" Type="http://schemas.openxmlformats.org/officeDocument/2006/relationships/image" Target="../media/image1.png"/><Relationship Id="rId16" Type="http://schemas.openxmlformats.org/officeDocument/2006/relationships/image" Target="../media/image15.png"/><Relationship Id="rId20" Type="http://schemas.openxmlformats.org/officeDocument/2006/relationships/image" Target="../media/image19.sv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11" Type="http://schemas.openxmlformats.org/officeDocument/2006/relationships/image" Target="../media/image10.svg"/><Relationship Id="rId24" Type="http://schemas.openxmlformats.org/officeDocument/2006/relationships/image" Target="../media/image23.svg"/><Relationship Id="rId5" Type="http://schemas.openxmlformats.org/officeDocument/2006/relationships/image" Target="../media/image4.png"/><Relationship Id="rId15" Type="http://schemas.openxmlformats.org/officeDocument/2006/relationships/image" Target="../media/image14.svg"/><Relationship Id="rId23" Type="http://schemas.openxmlformats.org/officeDocument/2006/relationships/image" Target="../media/image22.png"/><Relationship Id="rId28" Type="http://schemas.openxmlformats.org/officeDocument/2006/relationships/image" Target="../media/image27.png"/><Relationship Id="rId10" Type="http://schemas.openxmlformats.org/officeDocument/2006/relationships/image" Target="../media/image9.png"/><Relationship Id="rId19" Type="http://schemas.openxmlformats.org/officeDocument/2006/relationships/image" Target="../media/image18.png"/><Relationship Id="rId4" Type="http://schemas.openxmlformats.org/officeDocument/2006/relationships/image" Target="../media/image3.png"/><Relationship Id="rId9" Type="http://schemas.openxmlformats.org/officeDocument/2006/relationships/image" Target="../media/image8.svg"/><Relationship Id="rId14" Type="http://schemas.openxmlformats.org/officeDocument/2006/relationships/image" Target="../media/image13.png"/><Relationship Id="rId22" Type="http://schemas.openxmlformats.org/officeDocument/2006/relationships/image" Target="../media/image21.svg"/><Relationship Id="rId27" Type="http://schemas.openxmlformats.org/officeDocument/2006/relationships/image" Target="../media/image2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F791893A-1448-463B-AEEE-B1D0EACEC2C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303760" cy="68580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flipH="1">
            <a:off x="216897" y="3826778"/>
            <a:ext cx="2754139" cy="2754139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602045" y="3672571"/>
            <a:ext cx="3065385" cy="3065385"/>
          </a:xfrm>
          <a:prstGeom prst="rect">
            <a:avLst/>
          </a:prstGeom>
        </p:spPr>
      </p:pic>
      <p:pic>
        <p:nvPicPr>
          <p:cNvPr id="26" name="Рисунок 2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197617">
            <a:off x="1947658" y="1737879"/>
            <a:ext cx="1595106" cy="1595106"/>
          </a:xfrm>
          <a:prstGeom prst="rect">
            <a:avLst/>
          </a:prstGeom>
        </p:spPr>
      </p:pic>
      <p:sp>
        <p:nvSpPr>
          <p:cNvPr id="38" name="Скругленный прямоугольник 37"/>
          <p:cNvSpPr/>
          <p:nvPr/>
        </p:nvSpPr>
        <p:spPr>
          <a:xfrm>
            <a:off x="5325888" y="646914"/>
            <a:ext cx="6111911" cy="2697986"/>
          </a:xfrm>
          <a:prstGeom prst="roundRect">
            <a:avLst/>
          </a:prstGeom>
          <a:solidFill>
            <a:schemeClr val="bg1"/>
          </a:solidFill>
          <a:ln w="38100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28" name="Рисунок 27"/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/>
        </p:blipFill>
        <p:spPr bwMode="auto">
          <a:xfrm>
            <a:off x="5247289" y="1026790"/>
            <a:ext cx="6190510" cy="1849850"/>
          </a:xfrm>
          <a:prstGeom prst="rect">
            <a:avLst/>
          </a:prstGeom>
          <a:noFill/>
          <a:ln>
            <a:noFill/>
          </a:ln>
          <a:effectLst>
            <a:glow rad="25400">
              <a:schemeClr val="bg1"/>
            </a:glow>
          </a:effectLst>
        </p:spPr>
      </p:pic>
      <p:pic>
        <p:nvPicPr>
          <p:cNvPr id="29" name="Рисунок 28"/>
          <p:cNvPicPr/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/>
        </p:blipFill>
        <p:spPr bwMode="auto">
          <a:xfrm>
            <a:off x="5296283" y="928491"/>
            <a:ext cx="6434373" cy="2468928"/>
          </a:xfrm>
          <a:prstGeom prst="rect">
            <a:avLst/>
          </a:prstGeom>
          <a:noFill/>
          <a:ln>
            <a:noFill/>
          </a:ln>
          <a:effectLst>
            <a:glow rad="25400">
              <a:schemeClr val="bg1"/>
            </a:glow>
          </a:effectLst>
        </p:spPr>
      </p:pic>
      <p:pic>
        <p:nvPicPr>
          <p:cNvPr id="40" name="Рисунок 3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926959" y="1666983"/>
            <a:ext cx="1595106" cy="1595106"/>
          </a:xfrm>
          <a:prstGeom prst="rect">
            <a:avLst/>
          </a:prstGeom>
        </p:spPr>
      </p:pic>
      <p:pic>
        <p:nvPicPr>
          <p:cNvPr id="31" name="Рисунок 30"/>
          <p:cNvPicPr/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/>
        </p:blipFill>
        <p:spPr bwMode="auto">
          <a:xfrm>
            <a:off x="5348947" y="646914"/>
            <a:ext cx="6512329" cy="2697985"/>
          </a:xfrm>
          <a:prstGeom prst="rect">
            <a:avLst/>
          </a:prstGeom>
          <a:noFill/>
          <a:ln>
            <a:noFill/>
          </a:ln>
          <a:effectLst>
            <a:glow rad="25400">
              <a:schemeClr val="bg1"/>
            </a:glow>
          </a:effectLst>
        </p:spPr>
      </p:pic>
      <p:pic>
        <p:nvPicPr>
          <p:cNvPr id="42" name="Рисунок 4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028348" y="1625527"/>
            <a:ext cx="1595106" cy="1595106"/>
          </a:xfrm>
          <a:prstGeom prst="rect">
            <a:avLst/>
          </a:prstGeom>
        </p:spPr>
      </p:pic>
      <p:pic>
        <p:nvPicPr>
          <p:cNvPr id="34" name="Рисунок 33"/>
          <p:cNvPicPr/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rcRect/>
          <a:stretch/>
        </p:blipFill>
        <p:spPr bwMode="auto">
          <a:xfrm>
            <a:off x="5405207" y="855470"/>
            <a:ext cx="6674451" cy="2691863"/>
          </a:xfrm>
          <a:prstGeom prst="rect">
            <a:avLst/>
          </a:prstGeom>
          <a:noFill/>
          <a:effectLst>
            <a:glow rad="25400">
              <a:schemeClr val="bg1"/>
            </a:glow>
          </a:effectLst>
        </p:spPr>
      </p:pic>
      <p:pic>
        <p:nvPicPr>
          <p:cNvPr id="49" name="Рисунок 4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984312" y="1662607"/>
            <a:ext cx="1595106" cy="1595106"/>
          </a:xfrm>
          <a:prstGeom prst="rect">
            <a:avLst/>
          </a:prstGeom>
        </p:spPr>
      </p:pic>
      <p:pic>
        <p:nvPicPr>
          <p:cNvPr id="33" name="Рисунок 32"/>
          <p:cNvPicPr/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rcRect/>
          <a:stretch/>
        </p:blipFill>
        <p:spPr bwMode="auto">
          <a:xfrm>
            <a:off x="5314852" y="881798"/>
            <a:ext cx="6434373" cy="2588199"/>
          </a:xfrm>
          <a:prstGeom prst="rect">
            <a:avLst/>
          </a:prstGeom>
          <a:noFill/>
          <a:ln>
            <a:noFill/>
          </a:ln>
          <a:effectLst>
            <a:glow rad="25400">
              <a:schemeClr val="bg1"/>
            </a:glow>
          </a:effectLst>
        </p:spPr>
      </p:pic>
      <p:pic>
        <p:nvPicPr>
          <p:cNvPr id="51" name="Рисунок 50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007494" y="1711808"/>
            <a:ext cx="1595106" cy="1595106"/>
          </a:xfrm>
          <a:prstGeom prst="rect">
            <a:avLst/>
          </a:prstGeom>
        </p:spPr>
      </p:pic>
      <p:pic>
        <p:nvPicPr>
          <p:cNvPr id="37" name="Рисунок 36"/>
          <p:cNvPicPr/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8"/>
              </a:ext>
            </a:extLst>
          </a:blip>
          <a:srcRect/>
          <a:stretch/>
        </p:blipFill>
        <p:spPr bwMode="auto">
          <a:xfrm>
            <a:off x="5413554" y="791563"/>
            <a:ext cx="6434373" cy="2697985"/>
          </a:xfrm>
          <a:prstGeom prst="rect">
            <a:avLst/>
          </a:prstGeom>
          <a:noFill/>
          <a:ln>
            <a:noFill/>
          </a:ln>
          <a:effectLst>
            <a:glow rad="25400">
              <a:schemeClr val="bg1"/>
            </a:glow>
          </a:effectLst>
        </p:spPr>
      </p:pic>
      <p:pic>
        <p:nvPicPr>
          <p:cNvPr id="53" name="Рисунок 52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21433359">
            <a:off x="1981676" y="1711808"/>
            <a:ext cx="1595106" cy="1595106"/>
          </a:xfrm>
          <a:prstGeom prst="rect">
            <a:avLst/>
          </a:prstGeom>
        </p:spPr>
      </p:pic>
      <p:pic>
        <p:nvPicPr>
          <p:cNvPr id="32" name="Рисунок 31"/>
          <p:cNvPicPr/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0"/>
              </a:ext>
            </a:extLst>
          </a:blip>
          <a:srcRect/>
          <a:stretch/>
        </p:blipFill>
        <p:spPr bwMode="auto">
          <a:xfrm>
            <a:off x="5415448" y="550376"/>
            <a:ext cx="6925451" cy="3065384"/>
          </a:xfrm>
          <a:prstGeom prst="rect">
            <a:avLst/>
          </a:prstGeom>
          <a:noFill/>
          <a:effectLst>
            <a:glow rad="25400">
              <a:schemeClr val="bg1"/>
            </a:glow>
          </a:effectLst>
        </p:spPr>
      </p:pic>
      <p:pic>
        <p:nvPicPr>
          <p:cNvPr id="55" name="Рисунок 5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957180" y="1684809"/>
            <a:ext cx="1595106" cy="1595106"/>
          </a:xfrm>
          <a:prstGeom prst="rect">
            <a:avLst/>
          </a:prstGeom>
        </p:spPr>
      </p:pic>
      <p:pic>
        <p:nvPicPr>
          <p:cNvPr id="36" name="Рисунок 35"/>
          <p:cNvPicPr/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2"/>
              </a:ext>
            </a:extLst>
          </a:blip>
          <a:srcRect/>
          <a:stretch/>
        </p:blipFill>
        <p:spPr bwMode="auto">
          <a:xfrm>
            <a:off x="5364560" y="594859"/>
            <a:ext cx="6532363" cy="3010260"/>
          </a:xfrm>
          <a:prstGeom prst="rect">
            <a:avLst/>
          </a:prstGeom>
          <a:noFill/>
          <a:ln>
            <a:noFill/>
          </a:ln>
          <a:effectLst>
            <a:glow rad="25400">
              <a:schemeClr val="bg1"/>
            </a:glow>
          </a:effectLst>
        </p:spPr>
      </p:pic>
      <p:pic>
        <p:nvPicPr>
          <p:cNvPr id="57" name="Рисунок 5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970746" y="1631883"/>
            <a:ext cx="1595106" cy="1595106"/>
          </a:xfrm>
          <a:prstGeom prst="rect">
            <a:avLst/>
          </a:prstGeom>
        </p:spPr>
      </p:pic>
      <p:pic>
        <p:nvPicPr>
          <p:cNvPr id="30" name="Рисунок 29"/>
          <p:cNvPicPr/>
          <p:nvPr/>
        </p:nvPicPr>
        <p:blipFill rotWithShape="1">
          <a:blip r:embed="rId2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4"/>
              </a:ext>
            </a:extLst>
          </a:blip>
          <a:srcRect l="-212" t="12384" r="212" b="17794"/>
          <a:stretch/>
        </p:blipFill>
        <p:spPr bwMode="auto">
          <a:xfrm>
            <a:off x="5368258" y="997374"/>
            <a:ext cx="7177030" cy="2072708"/>
          </a:xfrm>
          <a:prstGeom prst="rect">
            <a:avLst/>
          </a:prstGeom>
          <a:noFill/>
          <a:ln>
            <a:noFill/>
          </a:ln>
          <a:effectLst>
            <a:glow rad="25400">
              <a:schemeClr val="bg1"/>
            </a:glo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9" name="Рисунок 58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21404318">
            <a:off x="1991697" y="1687946"/>
            <a:ext cx="1595106" cy="1595106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A2F94F14-1D8D-4CEC-8CB8-968531CDA0A2}"/>
              </a:ext>
            </a:extLst>
          </p:cNvPr>
          <p:cNvPicPr>
            <a:picLocks noChangeAspect="1"/>
          </p:cNvPicPr>
          <p:nvPr/>
        </p:nvPicPr>
        <p:blipFill>
          <a:blip r:embed="rId25"/>
          <a:stretch>
            <a:fillRect/>
          </a:stretch>
        </p:blipFill>
        <p:spPr>
          <a:xfrm>
            <a:off x="901994" y="3182878"/>
            <a:ext cx="1185442" cy="613341"/>
          </a:xfrm>
          <a:prstGeom prst="rect">
            <a:avLst/>
          </a:prstGeom>
        </p:spPr>
      </p:pic>
      <p:pic>
        <p:nvPicPr>
          <p:cNvPr id="46" name="Рисунок 45">
            <a:extLst>
              <a:ext uri="{FF2B5EF4-FFF2-40B4-BE49-F238E27FC236}">
                <a16:creationId xmlns:a16="http://schemas.microsoft.com/office/drawing/2014/main" id="{1ACD419B-34E6-4EB5-9DE4-596F2DA70C6B}"/>
              </a:ext>
            </a:extLst>
          </p:cNvPr>
          <p:cNvPicPr>
            <a:picLocks noChangeAspect="1"/>
          </p:cNvPicPr>
          <p:nvPr/>
        </p:nvPicPr>
        <p:blipFill>
          <a:blip r:embed="rId25"/>
          <a:stretch>
            <a:fillRect/>
          </a:stretch>
        </p:blipFill>
        <p:spPr>
          <a:xfrm>
            <a:off x="3496764" y="3172927"/>
            <a:ext cx="1185442" cy="613341"/>
          </a:xfrm>
          <a:prstGeom prst="rect">
            <a:avLst/>
          </a:prstGeom>
        </p:spPr>
      </p:pic>
      <p:sp>
        <p:nvSpPr>
          <p:cNvPr id="62" name="TextBox 61">
            <a:extLst>
              <a:ext uri="{FF2B5EF4-FFF2-40B4-BE49-F238E27FC236}">
                <a16:creationId xmlns:a16="http://schemas.microsoft.com/office/drawing/2014/main" id="{A6D09059-A1A2-4922-8E66-F19A9F5A8CFD}"/>
              </a:ext>
            </a:extLst>
          </p:cNvPr>
          <p:cNvSpPr txBox="1"/>
          <p:nvPr/>
        </p:nvSpPr>
        <p:spPr>
          <a:xfrm>
            <a:off x="3456062" y="3146832"/>
            <a:ext cx="130356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Даша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EE2EBB5-9FC0-438B-92F3-7509241B39C1}"/>
              </a:ext>
            </a:extLst>
          </p:cNvPr>
          <p:cNvSpPr txBox="1"/>
          <p:nvPr/>
        </p:nvSpPr>
        <p:spPr>
          <a:xfrm>
            <a:off x="923198" y="3148710"/>
            <a:ext cx="115127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Ваня</a:t>
            </a:r>
          </a:p>
        </p:txBody>
      </p:sp>
      <p:pic>
        <p:nvPicPr>
          <p:cNvPr id="35" name="Рисунок 34">
            <a:extLst>
              <a:ext uri="{FF2B5EF4-FFF2-40B4-BE49-F238E27FC236}">
                <a16:creationId xmlns:a16="http://schemas.microsoft.com/office/drawing/2014/main" id="{974DBAA7-2719-44EB-8105-972A8D5EDB4E}"/>
              </a:ext>
            </a:extLst>
          </p:cNvPr>
          <p:cNvPicPr>
            <a:picLocks noChangeAspect="1"/>
          </p:cNvPicPr>
          <p:nvPr/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6056" y="3667815"/>
            <a:ext cx="2828080" cy="2828080"/>
          </a:xfrm>
          <a:prstGeom prst="rect">
            <a:avLst/>
          </a:prstGeom>
        </p:spPr>
      </p:pic>
      <p:grpSp>
        <p:nvGrpSpPr>
          <p:cNvPr id="39" name="Группа 38">
            <a:extLst>
              <a:ext uri="{FF2B5EF4-FFF2-40B4-BE49-F238E27FC236}">
                <a16:creationId xmlns:a16="http://schemas.microsoft.com/office/drawing/2014/main" id="{D8D9A4BD-80AB-45E2-A7D8-E3CBACA00D81}"/>
              </a:ext>
            </a:extLst>
          </p:cNvPr>
          <p:cNvGrpSpPr/>
          <p:nvPr/>
        </p:nvGrpSpPr>
        <p:grpSpPr>
          <a:xfrm>
            <a:off x="0" y="6091142"/>
            <a:ext cx="770964" cy="655534"/>
            <a:chOff x="110921" y="46441"/>
            <a:chExt cx="497213" cy="505365"/>
          </a:xfrm>
        </p:grpSpPr>
        <p:pic>
          <p:nvPicPr>
            <p:cNvPr id="41" name="Picture 40">
              <a:extLst>
                <a:ext uri="{FF2B5EF4-FFF2-40B4-BE49-F238E27FC236}">
                  <a16:creationId xmlns:a16="http://schemas.microsoft.com/office/drawing/2014/main" id="{BE0B302C-A17C-490D-9C97-0C85AEC0B62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110921" y="46441"/>
              <a:ext cx="497213" cy="50536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341ED8F3-39C1-4893-B347-8C38209EFC93}"/>
                </a:ext>
              </a:extLst>
            </p:cNvPr>
            <p:cNvSpPr txBox="1"/>
            <p:nvPr/>
          </p:nvSpPr>
          <p:spPr>
            <a:xfrm>
              <a:off x="258705" y="224619"/>
              <a:ext cx="201646" cy="2305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44" name="Скругленный прямоугольник 52">
            <a:extLst>
              <a:ext uri="{FF2B5EF4-FFF2-40B4-BE49-F238E27FC236}">
                <a16:creationId xmlns:a16="http://schemas.microsoft.com/office/drawing/2014/main" id="{FEC6832B-9D8B-461A-958D-BE5EBE4AA9D6}"/>
              </a:ext>
            </a:extLst>
          </p:cNvPr>
          <p:cNvSpPr/>
          <p:nvPr/>
        </p:nvSpPr>
        <p:spPr>
          <a:xfrm>
            <a:off x="6824684" y="723136"/>
            <a:ext cx="2579292" cy="2448555"/>
          </a:xfrm>
          <a:prstGeom prst="roundRect">
            <a:avLst/>
          </a:prstGeom>
          <a:blipFill>
            <a:blip r:embed="rId28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uk-UA" sz="1600" b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2086826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7 4.07407E-6 L 0.11354 0.425 " pathEditMode="relative" rAng="0" ptsTypes="AA">
                                      <p:cBhvr>
                                        <p:cTn id="20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677" y="21250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9"/>
                                            </p:cond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1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2" dur="2000" fill="hold"/>
                                        <p:tgtEl>
                                          <p:spTgt spid="26"/>
                                        </p:tgtEl>
                                      </p:cBhvr>
                                      <p:by x="75000" y="7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7.40741E-7 L -0.07865 0.42245 " pathEditMode="relative" rAng="0" ptsTypes="AA">
                                      <p:cBhvr>
                                        <p:cTn id="43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932" y="21111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42"/>
                                            </p:cond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44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5" dur="2000" fill="hold"/>
                                        <p:tgtEl>
                                          <p:spTgt spid="40"/>
                                        </p:tgtEl>
                                      </p:cBhvr>
                                      <p:by x="75000" y="7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7.40741E-7 L 0.1082 0.43495 " pathEditMode="relative" rAng="0" ptsTypes="AA">
                                      <p:cBhvr>
                                        <p:cTn id="66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404" y="21736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65"/>
                                            </p:cond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67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8" dur="2000" fill="hold"/>
                                        <p:tgtEl>
                                          <p:spTgt spid="42"/>
                                        </p:tgtEl>
                                      </p:cBhvr>
                                      <p:by x="75000" y="7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5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-4.81481E-6 L -0.08555 0.42061 " pathEditMode="relative" rAng="0" ptsTypes="AA">
                                      <p:cBhvr>
                                        <p:cTn id="89" dur="2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284" y="21019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88"/>
                                            </p:cond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90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91" dur="2000" fill="hold"/>
                                        <p:tgtEl>
                                          <p:spTgt spid="49"/>
                                        </p:tgtEl>
                                      </p:cBhvr>
                                      <p:by x="75000" y="7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2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8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875E-6 -7.40741E-7 L 0.10573 0.425 " pathEditMode="relative" rAng="0" ptsTypes="AA">
                                      <p:cBhvr>
                                        <p:cTn id="112" dur="2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286" y="21250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11"/>
                                            </p:cond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13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14" dur="2000" fill="hold"/>
                                        <p:tgtEl>
                                          <p:spTgt spid="51"/>
                                        </p:tgtEl>
                                      </p:cBhvr>
                                      <p:by x="75000" y="7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2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5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6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8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1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58333E-6 -7.40741E-7 L 0.10795 0.4213 " pathEditMode="relative" rAng="0" ptsTypes="AA">
                                      <p:cBhvr>
                                        <p:cTn id="135" dur="2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391" y="21065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34"/>
                                            </p:cond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36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37" dur="2000" fill="hold"/>
                                        <p:tgtEl>
                                          <p:spTgt spid="53"/>
                                        </p:tgtEl>
                                      </p:cBhvr>
                                      <p:by x="75000" y="7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5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8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9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1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4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5" fill="hold">
                      <p:stCondLst>
                        <p:cond delay="indefinite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45833E-6 4.44444E-6 L -0.08476 0.42893 " pathEditMode="relative" rAng="0" ptsTypes="AA">
                                      <p:cBhvr>
                                        <p:cTn id="158" dur="2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245" y="21435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57"/>
                                            </p:cond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59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0" dur="2000" fill="hold"/>
                                        <p:tgtEl>
                                          <p:spTgt spid="55"/>
                                        </p:tgtEl>
                                      </p:cBhvr>
                                      <p:by x="75000" y="7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1" fill="hold">
                      <p:stCondLst>
                        <p:cond delay="indefinite"/>
                      </p:stCondLst>
                      <p:childTnLst>
                        <p:par>
                          <p:cTn id="162" fill="hold">
                            <p:stCondLst>
                              <p:cond delay="0"/>
                            </p:stCondLst>
                            <p:childTnLst>
                              <p:par>
                                <p:cTn id="16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5" fill="hold">
                            <p:stCondLst>
                              <p:cond delay="0"/>
                            </p:stCondLst>
                            <p:childTnLst>
                              <p:par>
                                <p:cTn id="166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8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0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1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2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4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5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6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7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8" fill="hold">
                      <p:stCondLst>
                        <p:cond delay="indefinite"/>
                      </p:stCondLst>
                      <p:childTnLst>
                        <p:par>
                          <p:cTn id="179" fill="hold">
                            <p:stCondLst>
                              <p:cond delay="0"/>
                            </p:stCondLst>
                            <p:childTnLst>
                              <p:par>
                                <p:cTn id="18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125E-6 3.33333E-6 L 0.10886 0.43657 " pathEditMode="relative" rAng="0" ptsTypes="AA">
                                      <p:cBhvr>
                                        <p:cTn id="181" dur="2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443" y="21829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80"/>
                                            </p:cond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82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83" dur="2000" fill="hold"/>
                                        <p:tgtEl>
                                          <p:spTgt spid="57"/>
                                        </p:tgtEl>
                                      </p:cBhvr>
                                      <p:by x="75000" y="7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4" fill="hold">
                      <p:stCondLst>
                        <p:cond delay="indefinite"/>
                      </p:stCondLst>
                      <p:childTnLst>
                        <p:par>
                          <p:cTn id="185" fill="hold">
                            <p:stCondLst>
                              <p:cond delay="0"/>
                            </p:stCondLst>
                            <p:childTnLst>
                              <p:par>
                                <p:cTn id="18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8" fill="hold">
                            <p:stCondLst>
                              <p:cond delay="0"/>
                            </p:stCondLst>
                            <p:childTnLst>
                              <p:par>
                                <p:cTn id="189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1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2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3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4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7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8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9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0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1" fill="hold">
                      <p:stCondLst>
                        <p:cond delay="indefinite"/>
                      </p:stCondLst>
                      <p:childTnLst>
                        <p:par>
                          <p:cTn id="202" fill="hold">
                            <p:stCondLst>
                              <p:cond delay="0"/>
                            </p:stCondLst>
                            <p:childTnLst>
                              <p:par>
                                <p:cTn id="20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221 1.48148E-6 L -0.0849 0.42592 " pathEditMode="relative" rAng="0" ptsTypes="AA">
                                      <p:cBhvr>
                                        <p:cTn id="204" dur="2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362" y="21296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03"/>
                                            </p:cond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05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06" dur="2000" fill="hold"/>
                                        <p:tgtEl>
                                          <p:spTgt spid="59"/>
                                        </p:tgtEl>
                                      </p:cBhvr>
                                      <p:by x="75000" y="7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7" fill="hold">
                      <p:stCondLst>
                        <p:cond delay="indefinite"/>
                      </p:stCondLst>
                      <p:childTnLst>
                        <p:par>
                          <p:cTn id="208" fill="hold">
                            <p:stCondLst>
                              <p:cond delay="0"/>
                            </p:stCondLst>
                            <p:childTnLst>
                              <p:par>
                                <p:cTn id="20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11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2" fill="hold">
                      <p:stCondLst>
                        <p:cond delay="0"/>
                      </p:stCondLst>
                      <p:childTnLst>
                        <p:par>
                          <p:cTn id="213" fill="hold">
                            <p:stCondLst>
                              <p:cond delay="0"/>
                            </p:stCondLst>
                            <p:childTnLst>
                              <p:par>
                                <p:cTn id="2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6" fill="hold">
                      <p:stCondLst>
                        <p:cond delay="indefinite"/>
                      </p:stCondLst>
                      <p:childTnLst>
                        <p:par>
                          <p:cTn id="217" fill="hold">
                            <p:stCondLst>
                              <p:cond delay="0"/>
                            </p:stCondLst>
                            <p:childTnLst>
                              <p:par>
                                <p:cTn id="218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</p:childTnLst>
        </p:cTn>
      </p:par>
    </p:tnLst>
    <p:bldLst>
      <p:bldP spid="44" grpId="0" animBg="1"/>
      <p:bldP spid="44" grpId="1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273</TotalTime>
  <Words>2</Words>
  <Application>Microsoft Office PowerPoint</Application>
  <PresentationFormat>Широкоэкранный</PresentationFormat>
  <Paragraphs>2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JuliaSpeechTherapist</dc:creator>
  <cp:lastModifiedBy>JuliaSpeechTherapist</cp:lastModifiedBy>
  <cp:revision>22</cp:revision>
  <dcterms:created xsi:type="dcterms:W3CDTF">2025-07-28T14:53:38Z</dcterms:created>
  <dcterms:modified xsi:type="dcterms:W3CDTF">2025-08-14T13:17:07Z</dcterms:modified>
</cp:coreProperties>
</file>