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EF034-49E1-4CFE-BB1F-75EF36C7C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7DE04-558B-465F-AB4C-C92446D1A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49BDE-2CCE-4950-A216-1EB6628B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97A4-7748-400D-BE14-4B551A3C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3ABE2-57BF-41B0-BE8A-B54B5E3C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6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022DB-1C01-439C-918A-55CCA58E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90E9D4-41E6-40B4-9397-954AEFEF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396B0-0885-4657-979D-0374B249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8429D-A5F9-49C8-88EB-44AAC230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9EA21-5526-48DD-B56B-4EF4EB03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1519E-5EB9-4FDF-92D9-997B527E0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1AFB1-F43E-45B4-979A-4375D83DD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622F7-62B7-4DD3-BEAF-64E7DAAD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BCEA4-D2DC-47BD-9CDA-E610F38B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335CF-B785-48BB-8BD3-9E600A0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1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062-4CFE-405E-AD09-CFCFFDC9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AAD0B-574F-44EB-972E-C4CD46FA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75677-7B40-45A8-AE0D-6011EFCE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059EA-E149-4D93-A693-A4984E55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B4638-CCB4-48A2-8B3A-29AF5416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1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F0E32-A873-4201-9486-49655A20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3F56C-1E12-49BB-AECC-B15C54AD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FFA90-39E3-46C4-B30B-0757374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640CE-425E-4BC1-9A52-1A4DA2A5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D860E-D6E2-4F5D-A220-4A4A4EB5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8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82C13-8146-4D11-877E-AD71E09B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4036C-B82F-43B9-B1E8-EC82235A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2B8FA-AD32-4C4F-A014-D01D00757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28E7D-795B-45B0-A389-0B329705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D7D15-8B87-4199-A15A-8561EE02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F50311-C7FC-470F-8950-EC293BF0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1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18734-4F6F-49A6-976A-AD8B4013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052B2-AEBC-4482-AF79-36F0ECE9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454601-1CE7-4AA4-AA90-52E9D343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413C5B-F22A-453E-A29D-67E80824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0B552-86A0-4BB8-B2AA-AD681941A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ECAE9D-C501-45C6-828B-79EDCD45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8F954-BB60-47D2-A677-0163D9D1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505FE2-81DF-4AE6-936B-187F691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0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BAB24-21A5-401A-960C-9E742132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1A304-2545-4E3F-95D9-7B9FC4F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78AD3-150B-4404-BBD3-E7188F16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371C33-E578-46DA-BCEF-4BB5140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3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C8802-472F-40D6-BB5E-A14FAF86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C91FE1-B266-4ACD-97BF-1C973D8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227E6-487B-44A7-A9C8-4167FD8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48E7-BA87-4C39-85D6-16C262C4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A5A8-A1D0-40ED-8E40-5EC458F8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E1460-645A-4153-8FFC-E3C2B680D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47BC5-5B30-47CF-8344-00ABC1E2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9FC89-BC66-487D-93D2-3D536A46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D09321-C0D1-45C9-82E2-B9753F85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5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5A43-7220-4B4D-8B59-38E6F720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0A5FF2-F005-4502-A354-88B295F18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83172-A627-4C68-ACCE-AF0273CC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9C015-BA49-4CB9-AF97-D3FDA24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45A63-AD94-472E-B5E6-07EABD9B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7AD66-5379-454E-B763-4FCD46C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8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D0B1-6979-45A2-995F-DBBAAD8B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B4475-B5CC-4056-9536-0C8043C7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FD930-6C9A-4168-9502-0078F4827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72634-24AB-49CE-A8BD-15381462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89185-AA55-401E-BCC4-04AD5812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1893A-1448-463B-AEEE-B1D0EACE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5" y="0"/>
            <a:ext cx="123037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11468" y="3737942"/>
            <a:ext cx="3317140" cy="2754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683" y="3750413"/>
            <a:ext cx="3453558" cy="2867403"/>
          </a:xfrm>
          <a:prstGeom prst="rect">
            <a:avLst/>
          </a:prstGeom>
        </p:spPr>
      </p:pic>
      <p:pic>
        <p:nvPicPr>
          <p:cNvPr id="4" name="Picture 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74177" y="3302134"/>
            <a:ext cx="3481127" cy="34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617">
            <a:off x="6844413" y="856848"/>
            <a:ext cx="1606581" cy="1595106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188293" y="130893"/>
            <a:ext cx="6111911" cy="2697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-143518" y="713434"/>
            <a:ext cx="6862941" cy="163863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" name="Рисунок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-33425" y="319104"/>
            <a:ext cx="6306272" cy="270211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933" y="718186"/>
            <a:ext cx="1606581" cy="1595106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-133742" y="723076"/>
            <a:ext cx="6696816" cy="149279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2337" y="733048"/>
            <a:ext cx="1606581" cy="1595106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373452" y="364992"/>
            <a:ext cx="5462818" cy="254454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480" y="756966"/>
            <a:ext cx="1606581" cy="1595106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147413" y="737596"/>
            <a:ext cx="6152693" cy="157866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908" y="794151"/>
            <a:ext cx="1606581" cy="1595106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-132608" y="718186"/>
            <a:ext cx="6520871" cy="163863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3359">
            <a:off x="6804584" y="807796"/>
            <a:ext cx="1606581" cy="1595106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287493" y="354966"/>
            <a:ext cx="6061196" cy="244913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286" y="746251"/>
            <a:ext cx="1606581" cy="1595106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13607" y="601747"/>
            <a:ext cx="6560667" cy="174332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102" y="781980"/>
            <a:ext cx="1606581" cy="1595106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3079" r="-1586"/>
          <a:stretch/>
        </p:blipFill>
        <p:spPr bwMode="auto">
          <a:xfrm>
            <a:off x="93386" y="262247"/>
            <a:ext cx="6221451" cy="172426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4318">
            <a:off x="6838977" y="794856"/>
            <a:ext cx="1612444" cy="1595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94F14-1D8D-4CEC-8CB8-968531CDA0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48339" y="5433450"/>
            <a:ext cx="2073979" cy="923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2EBB5-9FC0-438B-92F3-7509241B39C1}"/>
              </a:ext>
            </a:extLst>
          </p:cNvPr>
          <p:cNvSpPr txBox="1"/>
          <p:nvPr/>
        </p:nvSpPr>
        <p:spPr>
          <a:xfrm>
            <a:off x="4793411" y="5602677"/>
            <a:ext cx="1824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177267-5D40-4FDF-A181-C86A5A8369D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95648" y="5433449"/>
            <a:ext cx="2073979" cy="92382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6D09059-A1A2-4922-8E66-F19A9F5A8CFD}"/>
              </a:ext>
            </a:extLst>
          </p:cNvPr>
          <p:cNvSpPr txBox="1"/>
          <p:nvPr/>
        </p:nvSpPr>
        <p:spPr>
          <a:xfrm>
            <a:off x="9123757" y="5602677"/>
            <a:ext cx="141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8BA6ACC-34DF-4C7E-A607-A1B4E535275B}"/>
              </a:ext>
            </a:extLst>
          </p:cNvPr>
          <p:cNvGrpSpPr/>
          <p:nvPr/>
        </p:nvGrpSpPr>
        <p:grpSpPr>
          <a:xfrm>
            <a:off x="7249226" y="5764242"/>
            <a:ext cx="1054597" cy="923826"/>
            <a:chOff x="110921" y="46441"/>
            <a:chExt cx="497213" cy="505365"/>
          </a:xfrm>
        </p:grpSpPr>
        <p:pic>
          <p:nvPicPr>
            <p:cNvPr id="39" name="Picture 40">
              <a:extLst>
                <a:ext uri="{FF2B5EF4-FFF2-40B4-BE49-F238E27FC236}">
                  <a16:creationId xmlns:a16="http://schemas.microsoft.com/office/drawing/2014/main" id="{91D2BC7E-3772-4E3B-839E-D4C381C25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857A62-3218-41E7-B907-62314DBA4AA5}"/>
                </a:ext>
              </a:extLst>
            </p:cNvPr>
            <p:cNvSpPr txBox="1"/>
            <p:nvPr/>
          </p:nvSpPr>
          <p:spPr>
            <a:xfrm>
              <a:off x="254960" y="172134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Скругленный прямоугольник 52">
            <a:extLst>
              <a:ext uri="{FF2B5EF4-FFF2-40B4-BE49-F238E27FC236}">
                <a16:creationId xmlns:a16="http://schemas.microsoft.com/office/drawing/2014/main" id="{B8E9A1F3-E2C9-44B7-8700-2148C2EBA965}"/>
              </a:ext>
            </a:extLst>
          </p:cNvPr>
          <p:cNvSpPr/>
          <p:nvPr/>
        </p:nvSpPr>
        <p:spPr>
          <a:xfrm>
            <a:off x="5224464" y="681996"/>
            <a:ext cx="5384185" cy="5684351"/>
          </a:xfrm>
          <a:prstGeom prst="roundRect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23698 0.36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181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20143 0.39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23385 0.3652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1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20925 0.3935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3229 0.353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6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23307 0.3571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7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20703 0.3935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23282 0.3696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184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-7.40741E-7 L -0.20143 0.3935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11</cp:revision>
  <dcterms:created xsi:type="dcterms:W3CDTF">2025-07-28T14:53:38Z</dcterms:created>
  <dcterms:modified xsi:type="dcterms:W3CDTF">2025-08-14T13:22:11Z</dcterms:modified>
</cp:coreProperties>
</file>