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368397" y="519649"/>
            <a:ext cx="3118039" cy="1487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приручать сову</a:t>
            </a:r>
            <a:r>
              <a:rPr 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311" y="943090"/>
            <a:ext cx="1093599" cy="1092628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257323" y="2385222"/>
            <a:ext cx="3097764" cy="15452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маме купим мы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248" y="2904037"/>
            <a:ext cx="1026390" cy="1026390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385056" y="556140"/>
            <a:ext cx="3018259" cy="14513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забиваем мы голы.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31" y="849893"/>
            <a:ext cx="1279022" cy="1279022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410296" y="2345595"/>
            <a:ext cx="3034240" cy="15452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больше не болит живот!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311" y="2632927"/>
            <a:ext cx="1404553" cy="14045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F16629-8107-19BF-71B4-BD6C717A1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48" y="4083739"/>
            <a:ext cx="2678317" cy="267831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8340392" y="588182"/>
            <a:ext cx="3034240" cy="14193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Лане нарву цветов.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99" y="1002540"/>
            <a:ext cx="957033" cy="957033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8326077" y="2424707"/>
            <a:ext cx="3034240" cy="15225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есть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3732">
            <a:off x="10250162" y="2730594"/>
            <a:ext cx="1165864" cy="1165864"/>
          </a:xfrm>
          <a:prstGeom prst="rect">
            <a:avLst/>
          </a:prstGeom>
        </p:spPr>
      </p:pic>
      <p:sp>
        <p:nvSpPr>
          <p:cNvPr id="27" name="Скругленный прямоугольник 62">
            <a:extLst>
              <a:ext uri="{FF2B5EF4-FFF2-40B4-BE49-F238E27FC236}">
                <a16:creationId xmlns:a16="http://schemas.microsoft.com/office/drawing/2014/main" id="{1087AE31-E3B4-445E-BDE5-6A4C52D03DB2}"/>
              </a:ext>
            </a:extLst>
          </p:cNvPr>
          <p:cNvSpPr/>
          <p:nvPr/>
        </p:nvSpPr>
        <p:spPr>
          <a:xfrm>
            <a:off x="223696" y="479901"/>
            <a:ext cx="3322320" cy="1607950"/>
          </a:xfrm>
          <a:prstGeom prst="roundRect">
            <a:avLst/>
          </a:pr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404F08C-8697-49D7-8B77-829EF4918E7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277905" y="624587"/>
            <a:ext cx="3268111" cy="1314460"/>
          </a:xfrm>
          <a:prstGeom prst="rect">
            <a:avLst/>
          </a:prstGeom>
        </p:spPr>
      </p:pic>
      <p:sp>
        <p:nvSpPr>
          <p:cNvPr id="32" name="Скругленный прямоугольник 62">
            <a:extLst>
              <a:ext uri="{FF2B5EF4-FFF2-40B4-BE49-F238E27FC236}">
                <a16:creationId xmlns:a16="http://schemas.microsoft.com/office/drawing/2014/main" id="{DDAC9B9F-17B3-45BC-8B5B-65421CD00C9F}"/>
              </a:ext>
            </a:extLst>
          </p:cNvPr>
          <p:cNvSpPr/>
          <p:nvPr/>
        </p:nvSpPr>
        <p:spPr>
          <a:xfrm>
            <a:off x="8214685" y="444675"/>
            <a:ext cx="3322320" cy="1607950"/>
          </a:xfrm>
          <a:prstGeom prst="round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322FD28-8674-4E32-A4C8-B4B5D3E539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8295999" y="565284"/>
            <a:ext cx="3268111" cy="1314460"/>
          </a:xfrm>
          <a:prstGeom prst="rect">
            <a:avLst/>
          </a:prstGeom>
        </p:spPr>
      </p:pic>
      <p:sp>
        <p:nvSpPr>
          <p:cNvPr id="34" name="Скругленный прямоугольник 62">
            <a:extLst>
              <a:ext uri="{FF2B5EF4-FFF2-40B4-BE49-F238E27FC236}">
                <a16:creationId xmlns:a16="http://schemas.microsoft.com/office/drawing/2014/main" id="{7FD302A7-1D53-4D15-888A-5EB96E71B437}"/>
              </a:ext>
            </a:extLst>
          </p:cNvPr>
          <p:cNvSpPr/>
          <p:nvPr/>
        </p:nvSpPr>
        <p:spPr>
          <a:xfrm>
            <a:off x="328357" y="2311507"/>
            <a:ext cx="3188213" cy="1607951"/>
          </a:xfrm>
          <a:prstGeom prst="round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8723E-691A-42DA-BD52-249BF7663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348065" y="2493348"/>
            <a:ext cx="3268111" cy="1314460"/>
          </a:xfrm>
          <a:prstGeom prst="rect">
            <a:avLst/>
          </a:prstGeom>
        </p:spPr>
      </p:pic>
      <p:sp>
        <p:nvSpPr>
          <p:cNvPr id="36" name="Скругленный прямоугольник 62">
            <a:extLst>
              <a:ext uri="{FF2B5EF4-FFF2-40B4-BE49-F238E27FC236}">
                <a16:creationId xmlns:a16="http://schemas.microsoft.com/office/drawing/2014/main" id="{AA7C188D-468F-48F9-BF0B-0166D63F342B}"/>
              </a:ext>
            </a:extLst>
          </p:cNvPr>
          <p:cNvSpPr/>
          <p:nvPr/>
        </p:nvSpPr>
        <p:spPr>
          <a:xfrm>
            <a:off x="4166552" y="2345595"/>
            <a:ext cx="3322320" cy="1607950"/>
          </a:xfrm>
          <a:prstGeom prst="roundRect">
            <a:avLst/>
          </a:pr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B1AABE-CE57-4CBE-BD2C-4BB60170EA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4190994" y="2498907"/>
            <a:ext cx="3268111" cy="1314460"/>
          </a:xfrm>
          <a:prstGeom prst="rect">
            <a:avLst/>
          </a:prstGeom>
        </p:spPr>
      </p:pic>
      <p:sp>
        <p:nvSpPr>
          <p:cNvPr id="38" name="Скругленный прямоугольник 62">
            <a:extLst>
              <a:ext uri="{FF2B5EF4-FFF2-40B4-BE49-F238E27FC236}">
                <a16:creationId xmlns:a16="http://schemas.microsoft.com/office/drawing/2014/main" id="{B1594577-9FEF-4BF9-987B-61A8F5CA9667}"/>
              </a:ext>
            </a:extLst>
          </p:cNvPr>
          <p:cNvSpPr/>
          <p:nvPr/>
        </p:nvSpPr>
        <p:spPr>
          <a:xfrm>
            <a:off x="8167874" y="2373931"/>
            <a:ext cx="3322320" cy="1607950"/>
          </a:xfrm>
          <a:prstGeom prst="roundRect">
            <a:avLst/>
          </a:pr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E217E3D-AD34-475E-A6B3-6D668E88C31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8241790" y="2604998"/>
            <a:ext cx="3268111" cy="1314460"/>
          </a:xfrm>
          <a:prstGeom prst="rect">
            <a:avLst/>
          </a:prstGeom>
        </p:spPr>
      </p:pic>
      <p:sp>
        <p:nvSpPr>
          <p:cNvPr id="40" name="Скругленный прямоугольник 62">
            <a:extLst>
              <a:ext uri="{FF2B5EF4-FFF2-40B4-BE49-F238E27FC236}">
                <a16:creationId xmlns:a16="http://schemas.microsoft.com/office/drawing/2014/main" id="{E87DA436-164C-4DDB-974C-C008E146D1D7}"/>
              </a:ext>
            </a:extLst>
          </p:cNvPr>
          <p:cNvSpPr/>
          <p:nvPr/>
        </p:nvSpPr>
        <p:spPr>
          <a:xfrm>
            <a:off x="4234035" y="479901"/>
            <a:ext cx="3322320" cy="1607950"/>
          </a:xfrm>
          <a:prstGeom prst="roundRect">
            <a:avLst/>
          </a:pr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BED4165-9415-4AE1-81F0-D4B2AB8A61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4288244" y="624587"/>
            <a:ext cx="3268111" cy="1314460"/>
          </a:xfrm>
          <a:prstGeom prst="rect">
            <a:avLst/>
          </a:prstGeom>
        </p:spPr>
      </p:pic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4225018" y="167954"/>
            <a:ext cx="3731989" cy="3638383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JuliaSpeechTherapist</cp:lastModifiedBy>
  <cp:revision>10</cp:revision>
  <dcterms:created xsi:type="dcterms:W3CDTF">2024-11-22T13:34:43Z</dcterms:created>
  <dcterms:modified xsi:type="dcterms:W3CDTF">2025-08-14T13:34:40Z</dcterms:modified>
</cp:coreProperties>
</file>