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49" autoAdjust="0"/>
    <p:restoredTop sz="94660"/>
  </p:normalViewPr>
  <p:slideViewPr>
    <p:cSldViewPr snapToGrid="0">
      <p:cViewPr varScale="1">
        <p:scale>
          <a:sx n="79" d="100"/>
          <a:sy n="79" d="100"/>
        </p:scale>
        <p:origin x="105" y="19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E032FF-1039-4B68-8287-16FD75332E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11D0FCF-B049-4622-AE73-673F0A438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6A0A64-470B-406E-B12A-1A6BE7BB9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5864DF-9281-4BC3-B53B-FB5BAE285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2F1B69-7682-434F-A05B-386D5D23A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59954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ECD1FA-B8DB-42BA-B833-1A441473B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B44C336-3D75-425F-A369-814873D7BD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27929A-AB6C-4E48-BF39-0DCADFADD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802BB2-B88B-455F-9ED6-C0CAF20CA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160145-2572-4C32-A846-22FF03F98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38326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C96C18C-4C3A-4772-8555-C06F642F3F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8A73F2A-2273-4AA4-8AF3-2C6F5B7382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4A104F-5A4F-4B4D-9F99-8FC3A3996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BB91B1-F8D2-4700-A384-1CE4E76D73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80894CC-8B24-4CD6-8474-C8EE00AB5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39353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CA3DF4-DF89-4DD7-8542-558CBBEB5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04292D-6FD7-4F14-8F1C-22EB54270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C907E09-8911-45D2-8A2F-33C2029A1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8400A8C-E421-45FE-8EC8-23CFFD6BF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07AFA1-1423-4818-9FC6-7B0C38C60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78788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D6044B-71DC-4D0C-979E-E35DC90CC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4790EB-879B-404C-9F45-104FFCABDC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C3B0F9C-A0B4-4FEC-A5F6-6216A67EE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832B619-80B8-4BC3-94CC-FED7B8474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C1DAFB-8B3B-4F78-953B-F245F1057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553824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41C3C7-F3A1-41BA-8987-15AE66069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2F68346-AD93-4108-A34D-1DB1E84289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BC59E1-6A09-460B-B33D-E44CBA7556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334FB4C-0C41-4691-A818-B11EA6FE5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A06411-D365-44F8-891C-D7617C9FD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CDDB58C-774E-4C76-99C1-234E5DE473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574260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67E6AE-65D4-40DD-A85F-F11E42170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37269B-A1BE-4789-AFC4-107F961FB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31DCCFA-3A69-4B5F-8D23-A135729A81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A65F026-05CC-4305-BE82-EA5FA02CA6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7A9E64FA-DDB5-4D06-8BC3-63DE622E61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208BC3-B1D4-4567-9211-30745509F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BEB228A-B8BF-441E-B894-DB645137D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461C5E4-1FD7-49CC-89EE-04F3A856B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803992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F88521-CFED-4D30-8195-B9DCCD028B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BD4907E-0C8F-48C7-8EFF-5995F9576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94AB841-D3D9-4669-857D-A05B4FD1C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3621B68-1ADE-403F-9297-848B3A454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97768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CDF904FB-C9AB-49EC-952D-B55050759E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B8987E6-DA7D-49EA-90D0-790A8606D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0118813-82A1-4341-B2CC-48E0A85F1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09951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3F5403-4276-4429-923B-8EE07F4EC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F43486-8125-4625-B91B-50D78EB4A0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8AA7FD8-ECB8-40DE-817B-FF66744D22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9FD6B3E-C68C-4CC2-B051-84EB7DB4A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B94B7C-882D-4877-A7AE-26746E45A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0B7664F-B3AE-490A-870C-5D9554B94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854535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1739B3-F9BD-4686-96FD-8B4A07B54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8C1C3CF-30BF-43DD-AB51-140122F8FC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346B721-3E7C-4132-8D2C-B8B1CDC990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38713A-766D-4CA9-AD31-1C0449635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5816E-544E-4256-98B8-5C1EF00300EB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C74651E-586E-40FD-ACDA-1E356D850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0D5039-F0EA-4E8F-A743-A3BA0BFFA6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441684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518BC1-CD56-495A-B437-12921EB8C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10D5F71-8AA5-414B-8EE8-96986ABCAC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DF4AD9-356F-4D23-A0E0-07FF38EDB7C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65816E-544E-4256-98B8-5C1EF00300EB}" type="datetimeFigureOut">
              <a:rPr lang="ru-UA" smtClean="0"/>
              <a:t>23.08.2024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8B392B7-794D-4EA7-982F-D364778E37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B66619-A2D0-4FEC-BCB2-384765B75F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00A87-39D7-4D3E-A323-0EAB1C5985F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0551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21" Type="http://schemas.openxmlformats.org/officeDocument/2006/relationships/image" Target="../media/image20.sv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5" Type="http://schemas.openxmlformats.org/officeDocument/2006/relationships/image" Target="../media/image2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3.png"/><Relationship Id="rId5" Type="http://schemas.openxmlformats.org/officeDocument/2006/relationships/image" Target="../media/image4.png"/><Relationship Id="rId15" Type="http://schemas.openxmlformats.org/officeDocument/2006/relationships/image" Target="../media/image14.svg"/><Relationship Id="rId23" Type="http://schemas.openxmlformats.org/officeDocument/2006/relationships/image" Target="../media/image22.svg"/><Relationship Id="rId10" Type="http://schemas.openxmlformats.org/officeDocument/2006/relationships/image" Target="../media/image9.png"/><Relationship Id="rId19" Type="http://schemas.openxmlformats.org/officeDocument/2006/relationships/image" Target="../media/image18.sv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CE1504-7F59-4F1A-A2F5-401EE328F2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859B66-A215-4E44-AC83-602B6E19A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0869" y="2304361"/>
            <a:ext cx="4255940" cy="4255940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EF34169B-4C89-4FE1-BEF9-290124EC21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подарок Рисунок 21">
            <a:extLst>
              <a:ext uri="{FF2B5EF4-FFF2-40B4-BE49-F238E27FC236}">
                <a16:creationId xmlns:a16="http://schemas.microsoft.com/office/drawing/2014/main" id="{0FAFD50A-FB5F-4D64-97F7-CC172F82A0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27411" y="5661254"/>
            <a:ext cx="893403" cy="966381"/>
          </a:xfrm>
          <a:prstGeom prst="rect">
            <a:avLst/>
          </a:prstGeom>
        </p:spPr>
      </p:pic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252AC246-866B-470E-A7D4-3B14419A7A23}"/>
              </a:ext>
            </a:extLst>
          </p:cNvPr>
          <p:cNvSpPr/>
          <p:nvPr/>
        </p:nvSpPr>
        <p:spPr>
          <a:xfrm>
            <a:off x="1689315" y="597939"/>
            <a:ext cx="5269424" cy="5691607"/>
          </a:xfrm>
          <a:prstGeom prst="round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43BEDB33-3C40-42DF-9654-C6635A1F6A55}"/>
              </a:ext>
            </a:extLst>
          </p:cNvPr>
          <p:cNvGrpSpPr/>
          <p:nvPr/>
        </p:nvGrpSpPr>
        <p:grpSpPr>
          <a:xfrm>
            <a:off x="2030278" y="583195"/>
            <a:ext cx="4386021" cy="5580926"/>
            <a:chOff x="2030278" y="583195"/>
            <a:chExt cx="4386021" cy="5580926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7E93847B-B388-4C3C-A3BD-69AB8D4078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7415" t="2408" r="9458" b="3950"/>
            <a:stretch/>
          </p:blipFill>
          <p:spPr>
            <a:xfrm>
              <a:off x="2030278" y="583195"/>
              <a:ext cx="4386021" cy="494702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7123DBB-FA92-43D1-A2F9-6ACA33DF0C44}"/>
                </a:ext>
              </a:extLst>
            </p:cNvPr>
            <p:cNvSpPr txBox="1"/>
            <p:nvPr/>
          </p:nvSpPr>
          <p:spPr>
            <a:xfrm>
              <a:off x="2922830" y="5640901"/>
              <a:ext cx="286001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Собака в коляске</a:t>
              </a:r>
              <a:endParaRPr lang="ru-UA" sz="2800" b="1" dirty="0"/>
            </a:p>
          </p:txBody>
        </p:sp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AE35266-7A8B-45F5-B37B-C38CBD7FD3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89315" y="583195"/>
            <a:ext cx="5285690" cy="5706351"/>
          </a:xfrm>
          <a:prstGeom prst="rect">
            <a:avLst/>
          </a:prstGeom>
        </p:spPr>
      </p:pic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70BB0BFF-E344-4E3A-93E5-4D686B16036B}"/>
              </a:ext>
            </a:extLst>
          </p:cNvPr>
          <p:cNvGrpSpPr/>
          <p:nvPr/>
        </p:nvGrpSpPr>
        <p:grpSpPr>
          <a:xfrm>
            <a:off x="2391695" y="1180843"/>
            <a:ext cx="3859583" cy="4983278"/>
            <a:chOff x="2391695" y="1180843"/>
            <a:chExt cx="3859583" cy="4983278"/>
          </a:xfrm>
        </p:grpSpPr>
        <p:pic>
          <p:nvPicPr>
            <p:cNvPr id="25" name="Рисунок 24">
              <a:extLst>
                <a:ext uri="{FF2B5EF4-FFF2-40B4-BE49-F238E27FC236}">
                  <a16:creationId xmlns:a16="http://schemas.microsoft.com/office/drawing/2014/main" id="{27741678-3764-4FD4-A41C-586A168F690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03" r="7403"/>
            <a:stretch/>
          </p:blipFill>
          <p:spPr>
            <a:xfrm>
              <a:off x="2391695" y="1180843"/>
              <a:ext cx="3859583" cy="435325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4D94260-4225-4779-A803-34AED3B181EF}"/>
                </a:ext>
              </a:extLst>
            </p:cNvPr>
            <p:cNvSpPr txBox="1"/>
            <p:nvPr/>
          </p:nvSpPr>
          <p:spPr>
            <a:xfrm>
              <a:off x="2922830" y="5640901"/>
              <a:ext cx="26941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Капуста в миске</a:t>
              </a:r>
              <a:endParaRPr lang="ru-UA" sz="2800" b="1" dirty="0"/>
            </a:p>
          </p:txBody>
        </p:sp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78E718DF-7433-455D-A5D8-95013B24DBE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5411" y="583195"/>
            <a:ext cx="5279594" cy="5706351"/>
          </a:xfrm>
          <a:prstGeom prst="rect">
            <a:avLst/>
          </a:prstGeom>
        </p:spPr>
      </p:pic>
      <p:grpSp>
        <p:nvGrpSpPr>
          <p:cNvPr id="28" name="Группа 27">
            <a:extLst>
              <a:ext uri="{FF2B5EF4-FFF2-40B4-BE49-F238E27FC236}">
                <a16:creationId xmlns:a16="http://schemas.microsoft.com/office/drawing/2014/main" id="{EDDD6C35-DE81-474B-BF9F-FB791330705E}"/>
              </a:ext>
            </a:extLst>
          </p:cNvPr>
          <p:cNvGrpSpPr/>
          <p:nvPr/>
        </p:nvGrpSpPr>
        <p:grpSpPr>
          <a:xfrm>
            <a:off x="2038106" y="595160"/>
            <a:ext cx="4473542" cy="5568961"/>
            <a:chOff x="2038106" y="595160"/>
            <a:chExt cx="4473542" cy="5568961"/>
          </a:xfrm>
        </p:grpSpPr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4AD86B40-B7CF-4AE3-91C3-5DC80908C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0" r="5670"/>
            <a:stretch/>
          </p:blipFill>
          <p:spPr>
            <a:xfrm>
              <a:off x="2038106" y="595160"/>
              <a:ext cx="4473542" cy="5045740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6C0EF0E2-BC37-4DA3-8C60-131F5230722F}"/>
                </a:ext>
              </a:extLst>
            </p:cNvPr>
            <p:cNvSpPr txBox="1"/>
            <p:nvPr/>
          </p:nvSpPr>
          <p:spPr>
            <a:xfrm>
              <a:off x="2922830" y="5640901"/>
              <a:ext cx="285526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Сосиски на сосне</a:t>
              </a:r>
              <a:endParaRPr lang="ru-UA" sz="2800" b="1" dirty="0"/>
            </a:p>
          </p:txBody>
        </p:sp>
      </p:grpSp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BFBEEC87-6F9D-4119-8BB2-5B9D63E308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95411" y="583195"/>
            <a:ext cx="5285690" cy="5706351"/>
          </a:xfrm>
          <a:prstGeom prst="rect">
            <a:avLst/>
          </a:prstGeom>
        </p:spPr>
      </p:pic>
      <p:grpSp>
        <p:nvGrpSpPr>
          <p:cNvPr id="32" name="Группа 31">
            <a:extLst>
              <a:ext uri="{FF2B5EF4-FFF2-40B4-BE49-F238E27FC236}">
                <a16:creationId xmlns:a16="http://schemas.microsoft.com/office/drawing/2014/main" id="{1091BFF0-E130-47E4-A573-1D9FA3639FD8}"/>
              </a:ext>
            </a:extLst>
          </p:cNvPr>
          <p:cNvGrpSpPr/>
          <p:nvPr/>
        </p:nvGrpSpPr>
        <p:grpSpPr>
          <a:xfrm>
            <a:off x="2193243" y="834247"/>
            <a:ext cx="4261568" cy="5353744"/>
            <a:chOff x="2193243" y="834247"/>
            <a:chExt cx="4261568" cy="5353744"/>
          </a:xfrm>
        </p:grpSpPr>
        <p:pic>
          <p:nvPicPr>
            <p:cNvPr id="33" name="Рисунок 32">
              <a:extLst>
                <a:ext uri="{FF2B5EF4-FFF2-40B4-BE49-F238E27FC236}">
                  <a16:creationId xmlns:a16="http://schemas.microsoft.com/office/drawing/2014/main" id="{223BF6ED-91CC-4633-BB80-559379E74C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70" r="5670"/>
            <a:stretch/>
          </p:blipFill>
          <p:spPr>
            <a:xfrm>
              <a:off x="2193243" y="834247"/>
              <a:ext cx="4261568" cy="480665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CE0DAD0-815E-400E-8A92-1FE5DB42C7FE}"/>
                </a:ext>
              </a:extLst>
            </p:cNvPr>
            <p:cNvSpPr txBox="1"/>
            <p:nvPr/>
          </p:nvSpPr>
          <p:spPr>
            <a:xfrm>
              <a:off x="3338019" y="5664771"/>
              <a:ext cx="197201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Лиса в лесу</a:t>
              </a:r>
              <a:endParaRPr lang="ru-UA" sz="2800" b="1" dirty="0"/>
            </a:p>
          </p:txBody>
        </p:sp>
      </p:grpSp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3A54E740-1358-4C5B-8D47-00FC8860A18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01507" y="583195"/>
            <a:ext cx="5279594" cy="5706351"/>
          </a:xfrm>
          <a:prstGeom prst="rect">
            <a:avLst/>
          </a:prstGeom>
        </p:spPr>
      </p:pic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17A0C501-0E80-4598-BF6B-2BC8C08B790B}"/>
              </a:ext>
            </a:extLst>
          </p:cNvPr>
          <p:cNvGrpSpPr/>
          <p:nvPr/>
        </p:nvGrpSpPr>
        <p:grpSpPr>
          <a:xfrm>
            <a:off x="2090057" y="558863"/>
            <a:ext cx="4421591" cy="5619865"/>
            <a:chOff x="2090057" y="558863"/>
            <a:chExt cx="4421591" cy="561986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5AF53574-9F9A-4D6A-AEBA-7C92E5789B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 l="9006" r="13442" b="11558"/>
            <a:stretch/>
          </p:blipFill>
          <p:spPr>
            <a:xfrm>
              <a:off x="2090057" y="558863"/>
              <a:ext cx="4421591" cy="5036669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E9CDAE2-FDE5-46C7-8A6E-EE48928C08CD}"/>
                </a:ext>
              </a:extLst>
            </p:cNvPr>
            <p:cNvSpPr txBox="1"/>
            <p:nvPr/>
          </p:nvSpPr>
          <p:spPr>
            <a:xfrm>
              <a:off x="2419659" y="5655508"/>
              <a:ext cx="380873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Снеговик на сковороде</a:t>
              </a:r>
              <a:endParaRPr lang="ru-UA" sz="2800" b="1" dirty="0"/>
            </a:p>
          </p:txBody>
        </p:sp>
      </p:grp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F8E5AA27-4A4A-47A4-BEB5-05497E07EA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1507" y="583195"/>
            <a:ext cx="5285690" cy="5706351"/>
          </a:xfrm>
          <a:prstGeom prst="rect">
            <a:avLst/>
          </a:prstGeom>
        </p:spPr>
      </p:pic>
      <p:grpSp>
        <p:nvGrpSpPr>
          <p:cNvPr id="40" name="Группа 39">
            <a:extLst>
              <a:ext uri="{FF2B5EF4-FFF2-40B4-BE49-F238E27FC236}">
                <a16:creationId xmlns:a16="http://schemas.microsoft.com/office/drawing/2014/main" id="{71EB7862-86EE-447E-AFB2-AA4019ACD985}"/>
              </a:ext>
            </a:extLst>
          </p:cNvPr>
          <p:cNvGrpSpPr/>
          <p:nvPr/>
        </p:nvGrpSpPr>
        <p:grpSpPr>
          <a:xfrm>
            <a:off x="2193243" y="834247"/>
            <a:ext cx="4261568" cy="5359861"/>
            <a:chOff x="2193243" y="834247"/>
            <a:chExt cx="4261568" cy="5359861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4495F068-CAA4-4DBE-BBFD-58939B03A2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 l="8397" r="8397"/>
            <a:stretch/>
          </p:blipFill>
          <p:spPr>
            <a:xfrm>
              <a:off x="2193243" y="834247"/>
              <a:ext cx="4261568" cy="4806653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BCD3FDB-4277-43A9-AC9C-B31C6B790B05}"/>
                </a:ext>
              </a:extLst>
            </p:cNvPr>
            <p:cNvSpPr txBox="1"/>
            <p:nvPr/>
          </p:nvSpPr>
          <p:spPr>
            <a:xfrm>
              <a:off x="2672244" y="5670888"/>
              <a:ext cx="350128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Космонавт в космосе</a:t>
              </a:r>
              <a:endParaRPr lang="ru-UA" sz="2800" b="1" dirty="0"/>
            </a:p>
          </p:txBody>
        </p:sp>
      </p:grp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E0FAB9B-9FF6-4451-9B31-2656160C06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07603" y="583195"/>
            <a:ext cx="5279594" cy="5706351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2B5C74BF-B1C2-4655-82F1-B0F5C9C1CFBB}"/>
              </a:ext>
            </a:extLst>
          </p:cNvPr>
          <p:cNvGrpSpPr/>
          <p:nvPr/>
        </p:nvGrpSpPr>
        <p:grpSpPr>
          <a:xfrm>
            <a:off x="1935838" y="1040147"/>
            <a:ext cx="4733912" cy="5159328"/>
            <a:chOff x="1935838" y="1040147"/>
            <a:chExt cx="4733912" cy="5159328"/>
          </a:xfrm>
        </p:grpSpPr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E9A8DA80-CC77-4C8D-8817-F812B5CAF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 l="6106" t="16014" r="6106"/>
            <a:stretch/>
          </p:blipFill>
          <p:spPr>
            <a:xfrm>
              <a:off x="1935838" y="1040147"/>
              <a:ext cx="4733912" cy="4560780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78CB67A-6C30-4744-9EBE-F8CD22598D95}"/>
                </a:ext>
              </a:extLst>
            </p:cNvPr>
            <p:cNvSpPr txBox="1"/>
            <p:nvPr/>
          </p:nvSpPr>
          <p:spPr>
            <a:xfrm>
              <a:off x="2789408" y="5676255"/>
              <a:ext cx="30692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Слон на остановке</a:t>
              </a:r>
              <a:endParaRPr lang="ru-UA" sz="2800" b="1" dirty="0"/>
            </a:p>
          </p:txBody>
        </p:sp>
      </p:grpSp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AAC61D3F-C65F-424F-A9A0-A02AB57B4F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7603" y="583195"/>
            <a:ext cx="5285690" cy="5706351"/>
          </a:xfrm>
          <a:prstGeom prst="rect">
            <a:avLst/>
          </a:prstGeom>
        </p:spPr>
      </p:pic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7708C411-8B12-486A-9C8B-C17A56BB44DF}"/>
              </a:ext>
            </a:extLst>
          </p:cNvPr>
          <p:cNvGrpSpPr/>
          <p:nvPr/>
        </p:nvGrpSpPr>
        <p:grpSpPr>
          <a:xfrm>
            <a:off x="1966679" y="766838"/>
            <a:ext cx="4593357" cy="5426383"/>
            <a:chOff x="1966679" y="766838"/>
            <a:chExt cx="4593357" cy="5426383"/>
          </a:xfrm>
        </p:grpSpPr>
        <p:pic>
          <p:nvPicPr>
            <p:cNvPr id="49" name="Рисунок 48">
              <a:extLst>
                <a:ext uri="{FF2B5EF4-FFF2-40B4-BE49-F238E27FC236}">
                  <a16:creationId xmlns:a16="http://schemas.microsoft.com/office/drawing/2014/main" id="{8045D4AF-BC6F-4837-A066-2FD2BBD31E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 l="-1812" t="-3315" r="-601" b="-1"/>
            <a:stretch/>
          </p:blipFill>
          <p:spPr>
            <a:xfrm>
              <a:off x="1966679" y="766838"/>
              <a:ext cx="4593357" cy="4792595"/>
            </a:xfrm>
            <a:prstGeom prst="rect">
              <a:avLst/>
            </a:prstGeom>
          </p:spPr>
        </p:pic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D574D6D-41BB-4014-901A-5C5C11434930}"/>
                </a:ext>
              </a:extLst>
            </p:cNvPr>
            <p:cNvSpPr txBox="1"/>
            <p:nvPr/>
          </p:nvSpPr>
          <p:spPr>
            <a:xfrm>
              <a:off x="2909318" y="5670001"/>
              <a:ext cx="272273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Люстра на столе</a:t>
              </a:r>
              <a:endParaRPr lang="ru-UA" sz="2800" b="1" dirty="0"/>
            </a:p>
          </p:txBody>
        </p:sp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CB71E65F-4F4D-4075-A12F-C1ED4C4B18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07603" y="583195"/>
            <a:ext cx="5285690" cy="5706351"/>
          </a:xfrm>
          <a:prstGeom prst="rect">
            <a:avLst/>
          </a:prstGeom>
        </p:spPr>
      </p:pic>
      <p:grpSp>
        <p:nvGrpSpPr>
          <p:cNvPr id="52" name="Группа 51">
            <a:extLst>
              <a:ext uri="{FF2B5EF4-FFF2-40B4-BE49-F238E27FC236}">
                <a16:creationId xmlns:a16="http://schemas.microsoft.com/office/drawing/2014/main" id="{C26FCB1F-B670-46E3-BB9D-42534D0B5436}"/>
              </a:ext>
            </a:extLst>
          </p:cNvPr>
          <p:cNvGrpSpPr/>
          <p:nvPr/>
        </p:nvGrpSpPr>
        <p:grpSpPr>
          <a:xfrm>
            <a:off x="2099375" y="724691"/>
            <a:ext cx="4417464" cy="5413752"/>
            <a:chOff x="2099375" y="724691"/>
            <a:chExt cx="4417464" cy="5413752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53BD8B7D-1ABF-49E6-80AF-52ECDC31E7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 l="3227" r="3227"/>
            <a:stretch/>
          </p:blipFill>
          <p:spPr>
            <a:xfrm>
              <a:off x="2099375" y="724691"/>
              <a:ext cx="4417464" cy="4982489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FBF14B6F-A368-4787-AEFA-63B6FF005B28}"/>
                </a:ext>
              </a:extLst>
            </p:cNvPr>
            <p:cNvSpPr txBox="1"/>
            <p:nvPr/>
          </p:nvSpPr>
          <p:spPr>
            <a:xfrm>
              <a:off x="2831129" y="5615223"/>
              <a:ext cx="31050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Оса на подсолнухе</a:t>
              </a:r>
              <a:endParaRPr lang="ru-UA" sz="2800" b="1" dirty="0"/>
            </a:p>
          </p:txBody>
        </p:sp>
      </p:grpSp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204DF924-EB9C-40DA-ABCB-321769EFF28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3699" y="583195"/>
            <a:ext cx="5279594" cy="5706351"/>
          </a:xfrm>
          <a:prstGeom prst="rect">
            <a:avLst/>
          </a:prstGeom>
        </p:spPr>
      </p:pic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E5611AB3-0453-4DC3-AE70-EAEC8023D481}"/>
              </a:ext>
            </a:extLst>
          </p:cNvPr>
          <p:cNvGrpSpPr/>
          <p:nvPr/>
        </p:nvGrpSpPr>
        <p:grpSpPr>
          <a:xfrm>
            <a:off x="1951331" y="780847"/>
            <a:ext cx="4745389" cy="5347093"/>
            <a:chOff x="1951331" y="780847"/>
            <a:chExt cx="4745389" cy="5347093"/>
          </a:xfrm>
        </p:grpSpPr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66C88892-D0F6-479A-BA45-1DE4B87471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rcRect l="12693" t="10245" r="11774" b="15225"/>
            <a:stretch/>
          </p:blipFill>
          <p:spPr>
            <a:xfrm>
              <a:off x="1951331" y="780847"/>
              <a:ext cx="4745389" cy="4677011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EBE3FB61-0749-46A6-B1EA-7297CD56AF8F}"/>
                </a:ext>
              </a:extLst>
            </p:cNvPr>
            <p:cNvSpPr txBox="1"/>
            <p:nvPr/>
          </p:nvSpPr>
          <p:spPr>
            <a:xfrm>
              <a:off x="2914623" y="5604720"/>
              <a:ext cx="287642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Кресло в сундуке</a:t>
              </a:r>
              <a:endParaRPr lang="ru-UA" sz="2800" b="1" dirty="0"/>
            </a:p>
          </p:txBody>
        </p:sp>
      </p:grpSp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AF724463-F0DD-4194-B4A1-DE69EF6868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13699" y="583195"/>
            <a:ext cx="5285690" cy="5706351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DC6BDDF6-4832-4CB9-A7F0-68D8C5A9CBC9}"/>
              </a:ext>
            </a:extLst>
          </p:cNvPr>
          <p:cNvGrpSpPr/>
          <p:nvPr/>
        </p:nvGrpSpPr>
        <p:grpSpPr>
          <a:xfrm>
            <a:off x="1717679" y="1095425"/>
            <a:ext cx="5104436" cy="5051743"/>
            <a:chOff x="1717679" y="1095425"/>
            <a:chExt cx="5104436" cy="5051743"/>
          </a:xfrm>
        </p:grpSpPr>
        <p:pic>
          <p:nvPicPr>
            <p:cNvPr id="61" name="Рисунок 60">
              <a:extLst>
                <a:ext uri="{FF2B5EF4-FFF2-40B4-BE49-F238E27FC236}">
                  <a16:creationId xmlns:a16="http://schemas.microsoft.com/office/drawing/2014/main" id="{88C11F7E-8D32-4EFC-A892-FE606AAC28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13" b="-829"/>
            <a:stretch/>
          </p:blipFill>
          <p:spPr>
            <a:xfrm>
              <a:off x="1717679" y="1095425"/>
              <a:ext cx="5104436" cy="4282409"/>
            </a:xfrm>
            <a:prstGeom prst="rect">
              <a:avLst/>
            </a:prstGeom>
          </p:spPr>
        </p:pic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26F5EBA-0E7D-4E68-8C63-CF3CF8D5B787}"/>
                </a:ext>
              </a:extLst>
            </p:cNvPr>
            <p:cNvSpPr txBox="1"/>
            <p:nvPr/>
          </p:nvSpPr>
          <p:spPr>
            <a:xfrm>
              <a:off x="2711865" y="5623948"/>
              <a:ext cx="33435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2800" b="1" dirty="0"/>
                <a:t>Кисточка на красках</a:t>
              </a:r>
              <a:endParaRPr lang="ru-UA" sz="2800" b="1" dirty="0"/>
            </a:p>
          </p:txBody>
        </p:sp>
      </p:grpSp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0A660668-4969-436C-9CA2-5281320CC65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10127" y="575824"/>
            <a:ext cx="5279594" cy="570635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C573586-5BD4-401F-886F-FBA48EE3D73C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34396" y="719557"/>
            <a:ext cx="5213816" cy="534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28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33</Words>
  <Application>Microsoft Office PowerPoint</Application>
  <PresentationFormat>Широкоэкранный</PresentationFormat>
  <Paragraphs>11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11</cp:revision>
  <dcterms:created xsi:type="dcterms:W3CDTF">2024-08-23T15:40:05Z</dcterms:created>
  <dcterms:modified xsi:type="dcterms:W3CDTF">2024-08-23T20:09:50Z</dcterms:modified>
</cp:coreProperties>
</file>