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655" y="3743325"/>
            <a:ext cx="30194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