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5"/>
  </p:normalViewPr>
  <p:slideViewPr>
    <p:cSldViewPr snapToGrid="0">
      <p:cViewPr varScale="1">
        <p:scale>
          <a:sx n="94" d="100"/>
          <a:sy n="94" d="100"/>
        </p:scale>
        <p:origin x="2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5961A-396B-744A-BF2B-2781C4CB7821}" type="datetimeFigureOut">
              <a:rPr lang="ru-UA" smtClean="0"/>
              <a:t>22.11.2024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2F8B7-F0D0-EB48-BF31-5363BBC1BBC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965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2F8B7-F0D0-EB48-BF31-5363BBC1BBC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681103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DA31D-6ABA-69D5-0716-D0B57536F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2E5624-6970-A2BA-5B31-4DEA6068F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3501EF-B36E-34BF-0DAF-FD335B1D7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F5CB06-BFFC-360A-63B0-09D57A3D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62C1F3-6920-BFED-FF4F-FA56B3AB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A82FD-B1E4-9E56-91B4-7CFF62E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E3E4D1-F04F-E9D7-4DD1-26DC2E0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B21B8C-D66E-51C6-0C2B-ADFD4A8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4F354F-355A-F4D3-079C-4580D8EA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A7022-5E32-660D-46C2-2E72B0672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D3813F-5DB5-21EE-FA38-63CF426CB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48E484-4D10-D993-9DD6-CF1B7C95B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53E08-038F-5DA3-E94F-228BC318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DFF8C-B58D-41DF-9B5A-EBEE15B3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49E0BA-D055-AD90-EB02-AACEBE3E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04D51-2F35-B25D-B6BC-9EB2AC0F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B80336-7F95-FE59-93B0-452C84A29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652949-DA0B-CCD2-D7C1-AC65CADA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D0B12C-9F86-E58B-6B1D-CDA6DCB54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A7975F-7873-85E4-3D13-4ABB1387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2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840AD9-AE91-15B1-2A87-16398D09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8AC74-4E15-36AD-DDD6-408C1DD3F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B616B-F56A-213A-72A6-90511CDD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D6505A-473E-6B6B-C460-1C06FC30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7B118-AE9F-C011-7206-7FAC13FD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0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F8AD22-4729-EABB-8544-FD42C8FB6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807AE-C84E-FFDA-3072-66D1BF316F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C1DEA-6C72-B9BF-B82E-2620A6C4C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83D60-CC74-4B9B-2BBE-5BE6CD5E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C9CCF-E55C-7FD8-7094-D90F1710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A8CFBA-9EE0-0ACB-AAAB-6F1D7D73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9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4324-8D3E-DC11-04FD-6D65DB72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DF9BF-2061-3667-B3B1-7BD88E15F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456B4-9C3F-5138-8C73-C4049B11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B82479-EA69-1459-00FF-5AAD94369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143E5E-EBE6-CAC0-1ED0-6CE8781DE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2BD189-FC63-F969-3C3A-E1DE5739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3DA7AA-8D7D-4CDF-2E33-1C8D776C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D88137-808C-0185-71B9-95A5BDF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2EAA6-03DE-9C3C-0BDA-F581394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C63D1D-48E5-FDB4-10FE-2E98B4BE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62E49D-A658-F0A0-6DDE-0891CC27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7B1A80-586D-ACEC-3C60-A0BDB070C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C769B7-47C6-C4D8-F25C-047CAC23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E204A-F598-3AEB-E4B8-C66EB941D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F86869-6A5D-82F0-4F33-402714DE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8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7FAC2-D4D8-F2BA-EA65-A9742722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ACF2B-EE34-7960-64FA-E702DF86E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239BA7-2AB2-5853-8EB7-0E75410AC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08624-DEB3-72C2-7813-E507F97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8A55C9-D4D1-8279-D84A-31920717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2BFDA6-E8D3-17A5-CCF7-796C306C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0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2266E-CDAF-B454-9B05-522B1373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E7745F-D792-4DB3-C07B-082289A35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25D1B4-C9FA-0AE6-2EE5-BFC73CEFB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BB70E2-B1B4-194D-A002-79D64CF9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85A39D-8F1D-2E99-A43D-70ABFCC81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F32DC-1E19-E2F0-2AA1-FC3FF952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3168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1BA09-B5B0-A5C5-BDC6-AB0BAE30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CD021-EE92-E60D-6C51-DA7E57897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6B29E-FC83-7A89-9602-35C130B20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3163-8A0C-4E93-B4E4-56EF65D9923A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16CAE8-6B5F-4011-4C91-CD45E40B7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525AA-C43F-EDC6-4CCA-A9E0B1725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B8ED-A995-4B09-825D-1CD08A707A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7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sv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3F4380-85E9-F992-211F-BC2B37C4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8388DD-4F2D-E9C6-7BD1-5754C98D3111}"/>
              </a:ext>
            </a:extLst>
          </p:cNvPr>
          <p:cNvSpPr/>
          <p:nvPr/>
        </p:nvSpPr>
        <p:spPr>
          <a:xfrm>
            <a:off x="5834598" y="1480453"/>
            <a:ext cx="5303649" cy="471786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310" y="1559385"/>
            <a:ext cx="4910179" cy="491017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269" y="1688942"/>
            <a:ext cx="4629437" cy="4629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48644" y="1758003"/>
            <a:ext cx="4629436" cy="462943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437" y="2004934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279" y="1480453"/>
            <a:ext cx="5207321" cy="5202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15319" y="2004590"/>
            <a:ext cx="3839384" cy="383938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182047-90D0-4F5E-678D-0E7D551240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48643" y="1732109"/>
            <a:ext cx="4629437" cy="462943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E859E4-FEAE-1A59-DC67-E5EAC2429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48" y="2009592"/>
            <a:ext cx="3839384" cy="3835070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6E71E90-9A93-929C-35C8-809D035938EF}"/>
              </a:ext>
            </a:extLst>
          </p:cNvPr>
          <p:cNvGrpSpPr/>
          <p:nvPr/>
        </p:nvGrpSpPr>
        <p:grpSpPr>
          <a:xfrm>
            <a:off x="211442" y="6030766"/>
            <a:ext cx="987271" cy="877595"/>
            <a:chOff x="69167" y="46441"/>
            <a:chExt cx="580721" cy="505365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1865FA26-C694-DF32-2B48-4C96DEB05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167" y="46441"/>
              <a:ext cx="580721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0339DB-A278-E9AC-6393-D3DA1F5803D7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079EC7-2AAE-C5F2-A308-9770DB34D0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039" y="1638317"/>
            <a:ext cx="4910179" cy="4910179"/>
          </a:xfrm>
          <a:prstGeom prst="rect">
            <a:avLst/>
          </a:prstGeom>
        </p:spPr>
      </p:pic>
      <p:sp>
        <p:nvSpPr>
          <p:cNvPr id="18" name="Скругленный прямоугольник 52">
            <a:extLst>
              <a:ext uri="{FF2B5EF4-FFF2-40B4-BE49-F238E27FC236}">
                <a16:creationId xmlns:a16="http://schemas.microsoft.com/office/drawing/2014/main" id="{FB82F9FF-228A-2EA7-9A4B-30B44FCCF04B}"/>
              </a:ext>
            </a:extLst>
          </p:cNvPr>
          <p:cNvSpPr/>
          <p:nvPr/>
        </p:nvSpPr>
        <p:spPr>
          <a:xfrm>
            <a:off x="6631714" y="2039022"/>
            <a:ext cx="3452449" cy="34965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17543" y="2404106"/>
            <a:ext cx="4143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3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10</cp:revision>
  <dcterms:created xsi:type="dcterms:W3CDTF">2024-11-20T12:32:11Z</dcterms:created>
  <dcterms:modified xsi:type="dcterms:W3CDTF">2024-11-22T00:05:34Z</dcterms:modified>
</cp:coreProperties>
</file>