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206" y="804"/>
      </p:cViewPr>
      <p:guideLst>
        <p:guide orient="horz" pos="2159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4"/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3444" y="373155"/>
            <a:ext cx="6420043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370133" y="919093"/>
            <a:ext cx="2873452" cy="2830601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Прямая со стрелкой 24"/>
          <p:cNvCxnSpPr/>
          <p:nvPr/>
        </p:nvCxnSpPr>
        <p:spPr>
          <a:xfrm>
            <a:off x="8479076" y="3699744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25"/>
          <p:cNvCxnSpPr/>
          <p:nvPr/>
        </p:nvCxnSpPr>
        <p:spPr>
          <a:xfrm>
            <a:off x="7806475" y="3718815"/>
            <a:ext cx="0" cy="245487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26"/>
          <p:cNvCxnSpPr/>
          <p:nvPr/>
        </p:nvCxnSpPr>
        <p:spPr>
          <a:xfrm>
            <a:off x="7084036" y="3699745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21" y="3513168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14" y="1734245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09" y="3686316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44" y="3485451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 стрелкой 23"/>
          <p:cNvCxnSpPr/>
          <p:nvPr/>
        </p:nvCxnSpPr>
        <p:spPr>
          <a:xfrm flipV="1">
            <a:off x="6805301" y="4254370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24"/>
          <p:cNvCxnSpPr/>
          <p:nvPr/>
        </p:nvCxnSpPr>
        <p:spPr>
          <a:xfrm flipV="1">
            <a:off x="6805301" y="4903025"/>
            <a:ext cx="2052957" cy="2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23"/>
          <p:cNvCxnSpPr/>
          <p:nvPr/>
        </p:nvCxnSpPr>
        <p:spPr>
          <a:xfrm flipV="1">
            <a:off x="6784194" y="5562277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7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01" y="4497640"/>
            <a:ext cx="824597" cy="6569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14" y="3887616"/>
            <a:ext cx="672772" cy="53597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89" y="5273239"/>
            <a:ext cx="672197" cy="5355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Бактерия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"/>
                    </a14:imgEffect>
                    <a14:imgEffect>
                      <a14:colorTemperature colorTemp="7431"/>
                    </a14:imgEffect>
                    <a14:imgEffect>
                      <a14:saturation sat="253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18" y="2230689"/>
            <a:ext cx="767670" cy="8695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3000"/>
                    </a14:imgEffect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48" y="2794663"/>
            <a:ext cx="850651" cy="67768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Прямая со стрелкой 25"/>
          <p:cNvCxnSpPr/>
          <p:nvPr/>
        </p:nvCxnSpPr>
        <p:spPr>
          <a:xfrm flipH="1" flipV="1">
            <a:off x="6702618" y="4254373"/>
            <a:ext cx="1985078" cy="641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 стрелкой 26"/>
          <p:cNvCxnSpPr/>
          <p:nvPr/>
        </p:nvCxnSpPr>
        <p:spPr>
          <a:xfrm flipH="1">
            <a:off x="6769821" y="4903025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Прямая со стрелкой 26"/>
          <p:cNvCxnSpPr/>
          <p:nvPr/>
        </p:nvCxnSpPr>
        <p:spPr>
          <a:xfrm flipH="1">
            <a:off x="6769821" y="5449964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8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82" y="5084856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44" y="4513991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94" y="3808129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9"/>
          <p:cNvCxnSpPr/>
          <p:nvPr/>
        </p:nvCxnSpPr>
        <p:spPr>
          <a:xfrm flipH="1">
            <a:off x="6661429" y="4105296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5984" y="3836433"/>
            <a:ext cx="518846" cy="476951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>
            <a:off x="8131883" y="4088034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83738" y="3839370"/>
            <a:ext cx="492435" cy="452673"/>
          </a:xfrm>
          <a:prstGeom prst="rect">
            <a:avLst/>
          </a:prstGeom>
        </p:spPr>
      </p:pic>
      <p:cxnSp>
        <p:nvCxnSpPr>
          <p:cNvPr id="48" name="Прямая со стрелкой 9"/>
          <p:cNvCxnSpPr/>
          <p:nvPr/>
        </p:nvCxnSpPr>
        <p:spPr>
          <a:xfrm flipH="1">
            <a:off x="6673866" y="4571747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5107" y="4294800"/>
            <a:ext cx="535411" cy="492178"/>
          </a:xfrm>
          <a:prstGeom prst="rect">
            <a:avLst/>
          </a:prstGeom>
        </p:spPr>
      </p:pic>
      <p:cxnSp>
        <p:nvCxnSpPr>
          <p:cNvPr id="50" name="Прямая со стрелкой 16"/>
          <p:cNvCxnSpPr/>
          <p:nvPr/>
        </p:nvCxnSpPr>
        <p:spPr>
          <a:xfrm>
            <a:off x="8144320" y="4554485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" name="Рисунок 5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57033" y="4311578"/>
            <a:ext cx="502801" cy="462202"/>
          </a:xfrm>
          <a:prstGeom prst="rect">
            <a:avLst/>
          </a:prstGeom>
        </p:spPr>
      </p:pic>
      <p:cxnSp>
        <p:nvCxnSpPr>
          <p:cNvPr id="52" name="Прямая со стрелкой 9"/>
          <p:cNvCxnSpPr/>
          <p:nvPr/>
        </p:nvCxnSpPr>
        <p:spPr>
          <a:xfrm flipH="1">
            <a:off x="6767458" y="5048681"/>
            <a:ext cx="776526" cy="45618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2902" y="4808470"/>
            <a:ext cx="513623" cy="472149"/>
          </a:xfrm>
          <a:prstGeom prst="rect">
            <a:avLst/>
          </a:prstGeom>
        </p:spPr>
      </p:pic>
      <p:cxnSp>
        <p:nvCxnSpPr>
          <p:cNvPr id="54" name="Прямая со стрелкой 16"/>
          <p:cNvCxnSpPr/>
          <p:nvPr/>
        </p:nvCxnSpPr>
        <p:spPr>
          <a:xfrm>
            <a:off x="8128600" y="5031419"/>
            <a:ext cx="734190" cy="494213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43272" y="4836427"/>
            <a:ext cx="550264" cy="50583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1" y="1887506"/>
            <a:ext cx="898770" cy="826198"/>
          </a:xfrm>
          <a:prstGeom prst="rect">
            <a:avLst/>
          </a:prstGeom>
        </p:spPr>
      </p:pic>
      <p:sp>
        <p:nvSpPr>
          <p:cNvPr id="74" name="Знак умножения 1"/>
          <p:cNvSpPr/>
          <p:nvPr/>
        </p:nvSpPr>
        <p:spPr>
          <a:xfrm>
            <a:off x="7006517" y="395883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Знак умножения 7"/>
          <p:cNvSpPr/>
          <p:nvPr/>
        </p:nvSpPr>
        <p:spPr>
          <a:xfrm>
            <a:off x="7441180" y="4286312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Знак умножения 8"/>
          <p:cNvSpPr/>
          <p:nvPr/>
        </p:nvSpPr>
        <p:spPr>
          <a:xfrm>
            <a:off x="8393319" y="40662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Знак умножения 7"/>
          <p:cNvSpPr/>
          <p:nvPr/>
        </p:nvSpPr>
        <p:spPr>
          <a:xfrm>
            <a:off x="6794782" y="443013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нак умножения 7"/>
          <p:cNvSpPr/>
          <p:nvPr/>
        </p:nvSpPr>
        <p:spPr>
          <a:xfrm>
            <a:off x="7223154" y="464260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Знак умножения 7"/>
          <p:cNvSpPr/>
          <p:nvPr/>
        </p:nvSpPr>
        <p:spPr>
          <a:xfrm>
            <a:off x="6804429" y="498286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Знак умножения 7"/>
          <p:cNvSpPr/>
          <p:nvPr/>
        </p:nvSpPr>
        <p:spPr>
          <a:xfrm>
            <a:off x="7322047" y="5272248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нак умножения 7"/>
          <p:cNvSpPr/>
          <p:nvPr/>
        </p:nvSpPr>
        <p:spPr>
          <a:xfrm>
            <a:off x="7749221" y="4858210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Знак умножения 7"/>
          <p:cNvSpPr/>
          <p:nvPr/>
        </p:nvSpPr>
        <p:spPr>
          <a:xfrm>
            <a:off x="7955514" y="441346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Знак умножения 7"/>
          <p:cNvSpPr/>
          <p:nvPr/>
        </p:nvSpPr>
        <p:spPr>
          <a:xfrm>
            <a:off x="8400375" y="49324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Знак умножения 7"/>
          <p:cNvSpPr/>
          <p:nvPr/>
        </p:nvSpPr>
        <p:spPr>
          <a:xfrm>
            <a:off x="8079156" y="53620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Знак умножения 7"/>
          <p:cNvSpPr/>
          <p:nvPr/>
        </p:nvSpPr>
        <p:spPr>
          <a:xfrm>
            <a:off x="8655973" y="445594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Знак умножения 7"/>
          <p:cNvSpPr/>
          <p:nvPr/>
        </p:nvSpPr>
        <p:spPr>
          <a:xfrm>
            <a:off x="7850253" y="396042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Знак умножения 7"/>
          <p:cNvSpPr/>
          <p:nvPr/>
        </p:nvSpPr>
        <p:spPr>
          <a:xfrm>
            <a:off x="7662814" y="5547924"/>
            <a:ext cx="287321" cy="275938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Знак умножения 7"/>
          <p:cNvSpPr/>
          <p:nvPr/>
        </p:nvSpPr>
        <p:spPr>
          <a:xfrm>
            <a:off x="6938663" y="563141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Знак умножения 7"/>
          <p:cNvSpPr/>
          <p:nvPr/>
        </p:nvSpPr>
        <p:spPr>
          <a:xfrm>
            <a:off x="8524377" y="555049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Знак умножения 7"/>
          <p:cNvSpPr/>
          <p:nvPr/>
        </p:nvSpPr>
        <p:spPr>
          <a:xfrm>
            <a:off x="7348540" y="58554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Знак умножения 7"/>
          <p:cNvSpPr/>
          <p:nvPr/>
        </p:nvSpPr>
        <p:spPr>
          <a:xfrm>
            <a:off x="8088520" y="582927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51" y="4370657"/>
            <a:ext cx="370937" cy="430993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377" y="5414531"/>
            <a:ext cx="370937" cy="430993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03" y="5404906"/>
            <a:ext cx="370937" cy="430993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806" y="4310901"/>
            <a:ext cx="370937" cy="430993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64" y="4785303"/>
            <a:ext cx="370937" cy="43099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73" y="4582902"/>
            <a:ext cx="370937" cy="430993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39" y="5477099"/>
            <a:ext cx="370937" cy="430993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48" y="3874562"/>
            <a:ext cx="370937" cy="430993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36" y="3944691"/>
            <a:ext cx="370937" cy="430993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11" y="2461235"/>
            <a:ext cx="620437" cy="720888"/>
          </a:xfrm>
          <a:prstGeom prst="rect">
            <a:avLst/>
          </a:prstGeom>
        </p:spPr>
      </p:pic>
      <p:pic>
        <p:nvPicPr>
          <p:cNvPr id="34" name="Picture 2" descr="Банка на прозрачном фоне для детей (41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2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08" y="977388"/>
            <a:ext cx="2919745" cy="28306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7" name="Picture 546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689670" y="3808123"/>
            <a:ext cx="2190750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0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5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30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1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6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16015 -0.00069 " pathEditMode="relative" rAng="0" ptsTypes="AA">
                                      <p:cBhvr>
                                        <p:cTn id="81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2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16172 -0.00764 " pathEditMode="relative" rAng="0" ptsTypes="AA">
                                      <p:cBhvr>
                                        <p:cTn id="122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-394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2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16706 -0.00185 " pathEditMode="relative" rAng="0" ptsTypes="AA">
                                      <p:cBhvr>
                                        <p:cTn id="127" dur="2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2" y="-139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2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1487 0.01922 " pathEditMode="relative" rAng="0" ptsTypes="AA">
                                      <p:cBhvr>
                                        <p:cTn id="132" dur="2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path" presetSubtype="0" repeatCount="500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2.96296E-6 L -0.06536 0.07014 " pathEditMode="relative" rAng="0" ptsTypes="AA">
                                      <p:cBhvr>
                                        <p:cTn id="199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-4.07407E-6 L 0.05573 0.06945 " pathEditMode="relative" rAng="0" ptsTypes="AA">
                                      <p:cBhvr>
                                        <p:cTn id="20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2.96296E-6 L -0.06537 0.07014 " pathEditMode="relative" rAng="0" ptsTypes="AA">
                                      <p:cBhvr>
                                        <p:cTn id="203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1.48148E-6 L 0.05573 0.06944 " pathEditMode="relative" rAng="0" ptsTypes="AA">
                                      <p:cBhvr>
                                        <p:cTn id="205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3.33333E-6 L -0.06537 0.07014 " pathEditMode="relative" rAng="0" ptsTypes="AA">
                                      <p:cBhvr>
                                        <p:cTn id="207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3.7037E-7 L 0.05572 0.06944 " pathEditMode="relative" rAng="0" ptsTypes="AA">
                                      <p:cBhvr>
                                        <p:cTn id="209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500"/>
                            </p:stCondLst>
                            <p:childTnLst>
                              <p:par>
                                <p:cTn id="3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000"/>
                            </p:stCondLst>
                            <p:childTnLst>
                              <p:par>
                                <p:cTn id="3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500"/>
                            </p:stCondLst>
                            <p:childTnLst>
                              <p:par>
                                <p:cTn id="3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2000"/>
                            </p:stCondLst>
                            <p:childTnLst>
                              <p:par>
                                <p:cTn id="3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2500"/>
                            </p:stCondLst>
                            <p:childTnLst>
                              <p:par>
                                <p:cTn id="3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000"/>
                            </p:stCondLst>
                            <p:childTnLst>
                              <p:par>
                                <p:cTn id="3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3500"/>
                            </p:stCondLst>
                            <p:childTnLst>
                              <p:par>
                                <p:cTn id="3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4000"/>
                            </p:stCondLst>
                            <p:childTnLst>
                              <p:par>
                                <p:cTn id="3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5000"/>
                            </p:stCondLst>
                            <p:childTnLst>
                              <p:par>
                                <p:cTn id="4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5500"/>
                            </p:stCondLst>
                            <p:childTnLst>
                              <p:par>
                                <p:cTn id="4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6500"/>
                            </p:stCondLst>
                            <p:childTnLst>
                              <p:par>
                                <p:cTn id="4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7000"/>
                            </p:stCondLst>
                            <p:childTnLst>
                              <p:par>
                                <p:cTn id="4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7500"/>
                            </p:stCondLst>
                            <p:childTnLst>
                              <p:par>
                                <p:cTn id="4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8000"/>
                            </p:stCondLst>
                            <p:childTnLst>
                              <p:par>
                                <p:cTn id="4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8500"/>
                            </p:stCondLst>
                            <p:childTnLst>
                              <p:par>
                                <p:cTn id="4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31</cp:revision>
  <dcterms:created xsi:type="dcterms:W3CDTF">2024-04-19T19:05:00Z</dcterms:created>
  <dcterms:modified xsi:type="dcterms:W3CDTF">2024-10-29T20:53:43Z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48C92F653A5241DEA557ACE9E7526506_12</vt:lpwstr>
  </property>
  <property fmtid="{D5CDD505-2E9C-101B-9397-08002B2CF9AE}" pid="3" name="KSOProductBuildVer">
    <vt:lpwstr>1033-12.2.0.17119</vt:lpwstr>
  </property>
</Properties>
</file>