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C802F6-5EA8-1E0B-F4FD-F8AAD6FE53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7EBFB6-2CF6-D7AE-3E32-B89C10A1DC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E11AE4-4B5F-AA13-129D-3DC0A9339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735EB7-A1B6-7281-1F02-304D6BD0C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A13AB3-4687-4EDF-F8C8-EC1AC0537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89291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23729B-199D-35A8-CDB1-42D18B49F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B9F0DC-0D8D-09F9-AA9A-4154EF411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854668-EF34-1B95-A8D6-ECE0CAB86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185CE6-7646-DB34-BA4B-31EF995B8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060252-9787-3E90-397D-7065A46BE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398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92EE6AC-D957-CC61-58FE-1B8790D17F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EA8BA2-785E-D434-B1F9-499F32B0D3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1958FC-FA60-4EA7-B272-708E0AD0B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724C5E-4B2F-8BD2-82AA-41C5DEE0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23775A-A1F9-609C-4C52-2D7408C66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3812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DB03C-36ED-685F-AA2F-CC74ECD8F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EAE793-AB82-5B5E-37DA-9448C5AB5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333A93-A039-0FD6-AAD4-EC48CEED7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DF79D9-7973-B8C4-7B2C-E8B4BA3F2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731D39-39F5-D1CC-203F-66F50A50A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58273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5CEF1D-0B2C-00C4-7B3A-FA4F7FFA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0E3B96-9DE3-A8A0-44B1-99FB61E0A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0127F7-CECC-4BEB-6FF5-D7D728816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8959D8-3F17-7018-2086-B470724E5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1AA7B9-CC1E-9EEB-F776-BB0FA5DE1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4962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C04BA8-7187-C620-8528-C54B9A493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EB180C-5E4C-E05A-99A4-294462BA73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0932F7-0B07-5502-B7C6-4D643B97D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E59FB4-1B45-26F8-E068-F44E1C479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BE53CA-3E25-8C85-AADA-F781E76E6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36274E-2F14-7B1C-25E2-96FAC2B4E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00895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885C1B-E1AD-73D8-0756-18BE82772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5A3041-74BF-ADAD-FFC3-72A04C220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51B03B-D89A-3C17-B8DF-87498B3FC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C3A647-FF46-B706-19F8-65E50AF1E5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26BECAD-8AED-4EFB-EF73-BE67801F10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4A92AB0-7399-2F06-FD6B-4B6A52868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74B0399-CD17-4DD5-C500-E46DB921F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67C5604-5979-6720-DEDD-FC0B4F951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8680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387DFB-11D6-D2CF-7F32-83ACDDE0F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CABBF9E-6AF2-78FE-668F-00243F822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B42119-9F45-5292-6B85-5EE3BF1F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633F981-798C-8EE0-1548-E0A6F04F4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6355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184D202-2457-26F4-8F6D-1A3CCD9CC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80AC8AF-26F6-075F-50E3-83085F408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F70CF7-114F-AA31-4434-C3C1F6AC4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299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98701E-B223-10EB-C26A-CA9BEC782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D3C5F9-E4B4-DA61-1882-E255E1ACD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08D1F3-6DA1-EF25-126A-B355C8BA1C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FA7C38-1FDE-CA94-DC23-9FACE89A5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D3B55F-8F25-21A7-3ED9-040949854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A64CAC-8704-4EFA-F979-497A7DA3A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4291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5F0117-D9DE-2417-216A-FD08A4F86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C6643BC-B425-FF71-BF4E-D33173D25F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ABE918-A418-DE5B-3954-19E4316B6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615024-96C1-DC1B-D787-2A79690BE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414944-7CD3-FB06-8D44-5535272AA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E038C9-A9E5-06AF-3C34-2F6281492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08890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4E1503-8C7B-1531-5713-74265A82F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AB9BF7-29EB-3C7E-9B71-FE68D8223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49D6D2-555D-3557-0537-B5F93B0A5C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71BF5E-9CD3-F6C3-8AB0-FDFFE82AB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82F36-742F-19E9-3973-E0921C9A23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793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6CF511-7DAE-5EA8-BC72-D84797EDC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" b="768"/>
          <a:stretch/>
        </p:blipFill>
        <p:spPr>
          <a:xfrm>
            <a:off x="-1" y="0"/>
            <a:ext cx="12188757" cy="6858000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D893AD78-0300-6D2A-1615-BCB7D7EDDA4C}"/>
              </a:ext>
            </a:extLst>
          </p:cNvPr>
          <p:cNvSpPr/>
          <p:nvPr/>
        </p:nvSpPr>
        <p:spPr>
          <a:xfrm>
            <a:off x="435347" y="406400"/>
            <a:ext cx="8157110" cy="5410200"/>
          </a:xfrm>
          <a:prstGeom prst="roundRect">
            <a:avLst/>
          </a:prstGeom>
          <a:solidFill>
            <a:schemeClr val="bg1">
              <a:alpha val="9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8" name="подаоркРисунок 40">
            <a:extLst>
              <a:ext uri="{FF2B5EF4-FFF2-40B4-BE49-F238E27FC236}">
                <a16:creationId xmlns:a16="http://schemas.microsoft.com/office/drawing/2014/main" id="{BFA6A3AB-76F2-F16B-2ECB-6D2F3F8661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67224" y="5778346"/>
            <a:ext cx="1009182" cy="1018948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беспозвоночный, ракушка, моллюски и ракообразные, двустворчаты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F8E25B8-9486-F7F2-E7C1-9D9788CDCF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503" y="516578"/>
            <a:ext cx="1587992" cy="1587992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3" name="Рисунок 2" descr="Изображение выглядит как еда, десерт, Легкая закуска, выпеч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EC5DA0B-2B33-5094-ADA7-AFFE001FD0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169" y="1574632"/>
            <a:ext cx="1443722" cy="144781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апельсин, хэллоуин, тыкв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6DFD236-4E1C-642B-1D99-54B8F71801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35" y="2816814"/>
            <a:ext cx="1639921" cy="1639921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птица, клюв, живая природа, воробе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26169E1-C203-0856-B19E-B06348876C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093" y="4197627"/>
            <a:ext cx="1428773" cy="1428773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Косметика, дух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3BCE1EE-3D1D-BE7F-A6A3-BFCD763091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574" y="2784116"/>
            <a:ext cx="1639921" cy="1639921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цветок, рисунок, лепесток, Садовые роз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CDB4E7D-62FF-24B6-7D93-4C360F82F4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448" y="3948083"/>
            <a:ext cx="1335285" cy="1335285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зарисовка, трофей, рисунок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2E1CD80-1439-ED84-EA2F-05AB4D1E6A5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609" y="4043174"/>
            <a:ext cx="1384094" cy="1639921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свеча, Торт на день рождения, пирог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9FB171F-0D3E-148F-087D-DB23854DF85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609" y="4214582"/>
            <a:ext cx="1384095" cy="1197727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ультфильм, иллюстрация, творческий подход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3BEECC9-DCBB-A4E7-3B9A-DAEBA198057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190" y="4092053"/>
            <a:ext cx="1428772" cy="142877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курообразные, домашняя птица, расческа, клюв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904934B-5EF1-A429-0623-38F69000DC1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11" y="1396852"/>
            <a:ext cx="1587992" cy="158799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Подставка для торта, свадебный пирог, статуя, пирог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283F664-18EA-01D6-28AA-1CCF1BBF05F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841" y="1282416"/>
            <a:ext cx="1443722" cy="144372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16E096B-B116-5CC2-295D-47FB35D907D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500" y="3751190"/>
            <a:ext cx="1450905" cy="145090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лошадь, мультфильм, карусель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3829002-1722-EC7B-1188-E44189EBEF2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091" y="4042018"/>
            <a:ext cx="1509485" cy="1509485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графическая вставка, мультфильм, иллюстрац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C732BB1-C306-7214-F959-12835154805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11" y="2688215"/>
            <a:ext cx="1676057" cy="1676057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зеркал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9CE9BA2-BB6F-BB8D-C7A9-C94463FF77B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689" y="3845531"/>
            <a:ext cx="1956166" cy="1956166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одежда, куртка, зарисовка, рукав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7723119-36DD-DF5F-3020-D09DEC18DA5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570" y="2683613"/>
            <a:ext cx="1508801" cy="150880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8E4C02E-16CB-CA67-8EB4-5B210BB937C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37823" y="4075957"/>
            <a:ext cx="1645582" cy="1645582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строительство, мультфильм, замок, Мир Уолта Дисне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1CCAB6E-B7A6-9FEE-8EB6-2BD6B371DDF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258" y="3999878"/>
            <a:ext cx="1461715" cy="146171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аксессуар, мешок, Багаж и сумки, сум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7D6AFBE-4A6E-E2D1-C703-0D16D86DA000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49" y="1357332"/>
            <a:ext cx="1494476" cy="1494476"/>
          </a:xfrm>
          <a:prstGeom prst="rect">
            <a:avLst/>
          </a:prstGeom>
        </p:spPr>
      </p:pic>
      <p:cxnSp>
        <p:nvCxnSpPr>
          <p:cNvPr id="2" name="Прямая со стрелкой 1">
            <a:extLst>
              <a:ext uri="{FF2B5EF4-FFF2-40B4-BE49-F238E27FC236}">
                <a16:creationId xmlns:a16="http://schemas.microsoft.com/office/drawing/2014/main" id="{B7A9B28F-DC69-7665-3DFC-EA77A3065AAA}"/>
              </a:ext>
            </a:extLst>
          </p:cNvPr>
          <p:cNvCxnSpPr>
            <a:cxnSpLocks/>
          </p:cNvCxnSpPr>
          <p:nvPr/>
        </p:nvCxnSpPr>
        <p:spPr>
          <a:xfrm flipH="1" flipV="1">
            <a:off x="4773180" y="2026115"/>
            <a:ext cx="979202" cy="2171512"/>
          </a:xfrm>
          <a:prstGeom prst="straightConnector1">
            <a:avLst/>
          </a:prstGeom>
          <a:ln w="76200">
            <a:solidFill>
              <a:srgbClr val="FF0000"/>
            </a:solidFill>
            <a:headEnd type="oval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5FCFE52A-F63B-D322-EA73-A6F8A1A88986}"/>
              </a:ext>
            </a:extLst>
          </p:cNvPr>
          <p:cNvCxnSpPr>
            <a:cxnSpLocks/>
          </p:cNvCxnSpPr>
          <p:nvPr/>
        </p:nvCxnSpPr>
        <p:spPr>
          <a:xfrm flipV="1">
            <a:off x="1957336" y="1922312"/>
            <a:ext cx="1884207" cy="1255101"/>
          </a:xfrm>
          <a:prstGeom prst="straightConnector1">
            <a:avLst/>
          </a:prstGeom>
          <a:ln w="76200">
            <a:solidFill>
              <a:srgbClr val="FF0000"/>
            </a:solidFill>
            <a:headEnd type="oval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2340E611-7FDC-E744-AD24-2222505DA2F1}"/>
              </a:ext>
            </a:extLst>
          </p:cNvPr>
          <p:cNvCxnSpPr>
            <a:cxnSpLocks/>
          </p:cNvCxnSpPr>
          <p:nvPr/>
        </p:nvCxnSpPr>
        <p:spPr>
          <a:xfrm flipV="1">
            <a:off x="2383816" y="2058567"/>
            <a:ext cx="1662857" cy="2082993"/>
          </a:xfrm>
          <a:prstGeom prst="straightConnector1">
            <a:avLst/>
          </a:prstGeom>
          <a:ln w="76200">
            <a:solidFill>
              <a:srgbClr val="FF0000"/>
            </a:solidFill>
            <a:headEnd type="oval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BC66581A-D096-20B3-464B-CF1BA0DFE7DE}"/>
              </a:ext>
            </a:extLst>
          </p:cNvPr>
          <p:cNvCxnSpPr>
            <a:cxnSpLocks/>
          </p:cNvCxnSpPr>
          <p:nvPr/>
        </p:nvCxnSpPr>
        <p:spPr>
          <a:xfrm flipH="1" flipV="1">
            <a:off x="4488784" y="2121525"/>
            <a:ext cx="88412" cy="2023965"/>
          </a:xfrm>
          <a:prstGeom prst="straightConnector1">
            <a:avLst/>
          </a:prstGeom>
          <a:ln w="76200">
            <a:solidFill>
              <a:srgbClr val="FF0000"/>
            </a:solidFill>
            <a:headEnd type="oval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id="{0A67C4DE-45E4-682A-FD9E-3AB834A18CDA}"/>
              </a:ext>
            </a:extLst>
          </p:cNvPr>
          <p:cNvCxnSpPr>
            <a:cxnSpLocks/>
          </p:cNvCxnSpPr>
          <p:nvPr/>
        </p:nvCxnSpPr>
        <p:spPr>
          <a:xfrm flipH="1" flipV="1">
            <a:off x="4733081" y="2049869"/>
            <a:ext cx="733902" cy="2173313"/>
          </a:xfrm>
          <a:prstGeom prst="straightConnector1">
            <a:avLst/>
          </a:prstGeom>
          <a:ln w="76200">
            <a:solidFill>
              <a:srgbClr val="FF0000"/>
            </a:solidFill>
            <a:headEnd type="oval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>
            <a:extLst>
              <a:ext uri="{FF2B5EF4-FFF2-40B4-BE49-F238E27FC236}">
                <a16:creationId xmlns:a16="http://schemas.microsoft.com/office/drawing/2014/main" id="{6C883531-7465-8164-A1EB-82E564AD60B7}"/>
              </a:ext>
            </a:extLst>
          </p:cNvPr>
          <p:cNvCxnSpPr>
            <a:cxnSpLocks/>
          </p:cNvCxnSpPr>
          <p:nvPr/>
        </p:nvCxnSpPr>
        <p:spPr>
          <a:xfrm flipH="1" flipV="1">
            <a:off x="4982841" y="2019047"/>
            <a:ext cx="1517500" cy="2026087"/>
          </a:xfrm>
          <a:prstGeom prst="straightConnector1">
            <a:avLst/>
          </a:prstGeom>
          <a:ln w="76200">
            <a:solidFill>
              <a:srgbClr val="FF0000"/>
            </a:solidFill>
            <a:headEnd type="oval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id="{99158686-C3D1-E6C8-D25C-34D7BDA29C22}"/>
              </a:ext>
            </a:extLst>
          </p:cNvPr>
          <p:cNvCxnSpPr>
            <a:cxnSpLocks/>
          </p:cNvCxnSpPr>
          <p:nvPr/>
        </p:nvCxnSpPr>
        <p:spPr>
          <a:xfrm flipH="1" flipV="1">
            <a:off x="5182789" y="1924785"/>
            <a:ext cx="2226524" cy="1605193"/>
          </a:xfrm>
          <a:prstGeom prst="straightConnector1">
            <a:avLst/>
          </a:prstGeom>
          <a:ln w="76200">
            <a:solidFill>
              <a:srgbClr val="FF0000"/>
            </a:solidFill>
            <a:headEnd type="oval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>
            <a:extLst>
              <a:ext uri="{FF2B5EF4-FFF2-40B4-BE49-F238E27FC236}">
                <a16:creationId xmlns:a16="http://schemas.microsoft.com/office/drawing/2014/main" id="{F841B5AA-4D97-E399-6615-71FFAF53AB13}"/>
              </a:ext>
            </a:extLst>
          </p:cNvPr>
          <p:cNvCxnSpPr>
            <a:cxnSpLocks/>
          </p:cNvCxnSpPr>
          <p:nvPr/>
        </p:nvCxnSpPr>
        <p:spPr>
          <a:xfrm flipH="1" flipV="1">
            <a:off x="5321358" y="1724894"/>
            <a:ext cx="1863870" cy="564312"/>
          </a:xfrm>
          <a:prstGeom prst="straightConnector1">
            <a:avLst/>
          </a:prstGeom>
          <a:ln w="76200">
            <a:solidFill>
              <a:srgbClr val="FF0000"/>
            </a:solidFill>
            <a:headEnd type="oval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9267B2A-B8CA-AE96-DAE6-E2A87A4A43A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262231" y="418218"/>
            <a:ext cx="4453105" cy="4263288"/>
          </a:xfrm>
          <a:prstGeom prst="rect">
            <a:avLst/>
          </a:prstGeom>
        </p:spPr>
      </p:pic>
      <p:pic>
        <p:nvPicPr>
          <p:cNvPr id="205" name="Picture 204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814593" y="3429000"/>
            <a:ext cx="3152775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30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6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6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9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9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4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9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4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2A3E54A-352C-48C7-AB4F-3C3A88812B4F}"/>
</file>

<file path=customXml/itemProps2.xml><?xml version="1.0" encoding="utf-8"?>
<ds:datastoreItem xmlns:ds="http://schemas.openxmlformats.org/officeDocument/2006/customXml" ds:itemID="{62EE591C-D06C-4FD0-BE35-73A38F4DD59E}"/>
</file>

<file path=customXml/itemProps3.xml><?xml version="1.0" encoding="utf-8"?>
<ds:datastoreItem xmlns:ds="http://schemas.openxmlformats.org/officeDocument/2006/customXml" ds:itemID="{58421B26-29BE-45DC-B073-E2EC8F933D02}"/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5</cp:revision>
  <dcterms:created xsi:type="dcterms:W3CDTF">2025-02-12T13:08:44Z</dcterms:created>
  <dcterms:modified xsi:type="dcterms:W3CDTF">2025-03-01T11:07:09Z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