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microsoft.com/office/2007/relationships/hdphoto" Target="../media/hdphoto2.wdp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microsoft.com/office/2007/relationships/hdphoto" Target="../media/hdphoto3.wdp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microsoft.com/office/2007/relationships/hdphoto" Target="../media/hdphoto4.wdp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21" Type="http://schemas.microsoft.com/office/2007/relationships/hdphoto" Target="../media/hdphoto5.wdp"/><Relationship Id="rId22" Type="http://schemas.openxmlformats.org/officeDocument/2006/relationships/image" Target="../media/image15.png"/><Relationship Id="rId23" Type="http://schemas.openxmlformats.org/officeDocument/2006/relationships/image" Target="../media/image16.png"/><Relationship Id="rId24" Type="http://schemas.microsoft.com/office/2007/relationships/hdphoto" Target="../media/hdphoto6.wdp"/><Relationship Id="rId25" Type="http://schemas.openxmlformats.org/officeDocument/2006/relationships/image" Target="../media/image17.png"/><Relationship Id="rId26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/>
          <a:stretch>
            <a:fillRect/>
          </a:stretch>
        </p:blipFill>
        <p:spPr>
          <a:xfrm>
            <a:off x="-1" y="0"/>
            <a:ext cx="12195463" cy="6858000"/>
          </a:xfrm>
          <a:prstGeom prst="rect">
            <a:avLst/>
          </a:prstGeom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4576472" y="189540"/>
            <a:ext cx="6638396" cy="6461540"/>
          </a:xfrm>
          <a:prstGeom prst="roundRect">
            <a:avLst/>
          </a:prstGeom>
          <a:solidFill>
            <a:schemeClr val="lt2">
              <a:tint val="95000"/>
              <a:satMod val="17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Группа 11"/>
          <p:cNvGrpSpPr/>
          <p:nvPr/>
        </p:nvGrpSpPr>
        <p:grpSpPr>
          <a:xfrm>
            <a:off x="7822650" y="-350618"/>
            <a:ext cx="3025086" cy="3025086"/>
            <a:chOff x="7822650" y="-350618"/>
            <a:chExt cx="3025086" cy="3025086"/>
          </a:xfrm>
        </p:grpSpPr>
        <p:pic>
          <p:nvPicPr>
            <p:cNvPr id="31" name="Рисунок 30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2650" y="-350618"/>
              <a:ext cx="3025086" cy="3025086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овощи, лук, Луковица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9620" y="174559"/>
              <a:ext cx="1614362" cy="1614362"/>
            </a:xfrm>
            <a:prstGeom prst="rect">
              <a:avLst/>
            </a:prstGeom>
          </p:spPr>
        </p:pic>
      </p:grpSp>
      <p:pic>
        <p:nvPicPr>
          <p:cNvPr id="50" name="Рисунок 49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455" y="165132"/>
            <a:ext cx="1614362" cy="161436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846" y="2578606"/>
            <a:ext cx="3050846" cy="314498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106371" y="128625"/>
            <a:ext cx="2185098" cy="2185097"/>
            <a:chOff x="5106371" y="128625"/>
            <a:chExt cx="2185098" cy="2185097"/>
          </a:xfrm>
        </p:grpSpPr>
        <p:pic>
          <p:nvPicPr>
            <p:cNvPr id="15" name="Рисунок 14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6371" y="128625"/>
              <a:ext cx="2185098" cy="2185097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овощи, фрукт, морковь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393" y="165021"/>
              <a:ext cx="1309600" cy="1683771"/>
            </a:xfrm>
            <a:prstGeom prst="rect">
              <a:avLst/>
            </a:prstGeom>
          </p:spPr>
        </p:pic>
      </p:grpSp>
      <p:pic>
        <p:nvPicPr>
          <p:cNvPr id="49" name="Рисунок 48" descr="Изображение выглядит как овощи, фрукт, морковь, еда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174" y="154892"/>
            <a:ext cx="1309600" cy="1683771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4797564" y="1950752"/>
            <a:ext cx="3025086" cy="3025086"/>
            <a:chOff x="4797564" y="1950752"/>
            <a:chExt cx="3025086" cy="3025086"/>
          </a:xfrm>
        </p:grpSpPr>
        <p:pic>
          <p:nvPicPr>
            <p:cNvPr id="34" name="Рисунок 33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7564" y="1950752"/>
              <a:ext cx="3025086" cy="3025086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1966" y="2783861"/>
              <a:ext cx="1875260" cy="1217056"/>
            </a:xfrm>
            <a:prstGeom prst="rect">
              <a:avLst/>
            </a:prstGeom>
          </p:spPr>
        </p:pic>
      </p:grpSp>
      <p:pic>
        <p:nvPicPr>
          <p:cNvPr id="51" name="Рисунок 5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966" y="2783861"/>
            <a:ext cx="1875260" cy="1217056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8177341" y="2372146"/>
            <a:ext cx="2185098" cy="2185097"/>
            <a:chOff x="8177341" y="2372146"/>
            <a:chExt cx="2185098" cy="2185097"/>
          </a:xfrm>
        </p:grpSpPr>
        <p:pic>
          <p:nvPicPr>
            <p:cNvPr id="35" name="Рисунок 34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7341" y="2372146"/>
              <a:ext cx="2185098" cy="2185097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тыква, Тыква, Калебаса, хэллоуин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5145" y="2625877"/>
              <a:ext cx="1304913" cy="1282485"/>
            </a:xfrm>
            <a:prstGeom prst="rect">
              <a:avLst/>
            </a:prstGeom>
          </p:spPr>
        </p:pic>
      </p:grpSp>
      <p:pic>
        <p:nvPicPr>
          <p:cNvPr id="52" name="Рисунок 51" descr="Изображение выглядит как тыква, Тыква, Калебаса, хэллоуин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892" y="2629747"/>
            <a:ext cx="1304913" cy="1282485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5097979" y="4662774"/>
            <a:ext cx="2185098" cy="2185097"/>
            <a:chOff x="5097979" y="4662774"/>
            <a:chExt cx="2185098" cy="2185097"/>
          </a:xfrm>
        </p:grpSpPr>
        <p:pic>
          <p:nvPicPr>
            <p:cNvPr id="36" name="Рисунок 35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7979" y="4662774"/>
              <a:ext cx="2185098" cy="2185097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рисунок, зарисовка, растение, лист&#10;&#10;Автоматически созданное описание"/>
            <p:cNvPicPr>
              <a:picLocks noChangeAspect="1"/>
            </p:cNvPicPr>
            <p:nvPr/>
          </p:nvPicPr>
          <p:blipFill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3217" y="4927658"/>
              <a:ext cx="1507514" cy="1507514"/>
            </a:xfrm>
            <a:prstGeom prst="rect">
              <a:avLst/>
            </a:prstGeom>
          </p:spPr>
        </p:pic>
      </p:grpSp>
      <p:pic>
        <p:nvPicPr>
          <p:cNvPr id="53" name="Рисунок 52" descr="Изображение выглядит как рисунок, зарисовка, растение, лист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217" y="4927658"/>
            <a:ext cx="1507514" cy="1507514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7814258" y="4183531"/>
            <a:ext cx="3025086" cy="3025086"/>
            <a:chOff x="7814258" y="4183531"/>
            <a:chExt cx="3025086" cy="3025086"/>
          </a:xfrm>
        </p:grpSpPr>
        <p:pic>
          <p:nvPicPr>
            <p:cNvPr id="37" name="Рисунок 36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258" y="4183531"/>
              <a:ext cx="3025086" cy="3025086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зарисовка, овощи,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3888" y="4662774"/>
              <a:ext cx="1692330" cy="1699154"/>
            </a:xfrm>
            <a:prstGeom prst="rect">
              <a:avLst/>
            </a:prstGeom>
          </p:spPr>
        </p:pic>
      </p:grpSp>
      <p:pic>
        <p:nvPicPr>
          <p:cNvPr id="54" name="Рисунок 53" descr="Изображение выглядит как зарисовка, овощи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888" y="4662774"/>
            <a:ext cx="1692330" cy="1699154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2075" y="1874520"/>
            <a:ext cx="4476750" cy="4448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9121063-C829-4F50-93A9-9163A6C95BEE}"/>
</file>

<file path=customXml/itemProps2.xml><?xml version="1.0" encoding="utf-8"?>
<ds:datastoreItem xmlns:ds="http://schemas.openxmlformats.org/officeDocument/2006/customXml" ds:itemID="{00E29F82-F6EC-4B5B-B5DF-9A4646A0CC20}"/>
</file>

<file path=customXml/itemProps3.xml><?xml version="1.0" encoding="utf-8"?>
<ds:datastoreItem xmlns:ds="http://schemas.openxmlformats.org/officeDocument/2006/customXml" ds:itemID="{C435ED03-CB7F-42BC-BA54-4BA4D99552F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2024-04-19T18:58:00Z</dcterms:created>
  <dcterms:modified xsi:type="dcterms:W3CDTF">2024-12-13T14:10:34Z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D3D20B93C5894411A989F952122508F0_12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