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3852" autoAdjust="0"/>
  </p:normalViewPr>
  <p:slideViewPr>
    <p:cSldViewPr snapToGrid="0" showGuides="1">
      <p:cViewPr varScale="1">
        <p:scale>
          <a:sx n="94" d="100"/>
          <a:sy n="94" d="100"/>
        </p:scale>
        <p:origin x="64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8/29/24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sv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406400" y="420286"/>
            <a:ext cx="8344512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картина, дерев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86DC5CE-8E74-7E15-24A5-50B1AE028E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651" y="1415714"/>
            <a:ext cx="3626373" cy="3626373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914EEE4-58B3-DF0D-3093-B75D7B1E7574}"/>
              </a:ext>
            </a:extLst>
          </p:cNvPr>
          <p:cNvGrpSpPr/>
          <p:nvPr/>
        </p:nvGrpSpPr>
        <p:grpSpPr>
          <a:xfrm>
            <a:off x="3917141" y="1839719"/>
            <a:ext cx="4542972" cy="3178561"/>
            <a:chOff x="10517750" y="2232105"/>
            <a:chExt cx="5300623" cy="3708663"/>
          </a:xfrm>
        </p:grpSpPr>
        <p:pic>
          <p:nvPicPr>
            <p:cNvPr id="3" name="Рисунок 2" descr="Изображение выглядит как рисунок, картина, дере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72DD8C6-0155-21EE-F268-B9D5704C9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7750" y="2232105"/>
              <a:ext cx="3626373" cy="3626373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рисунок, картина, дере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89F5E94-09B5-AC02-9BE9-7C3FCBCEA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0" y="2314395"/>
              <a:ext cx="3626373" cy="3626373"/>
            </a:xfrm>
            <a:prstGeom prst="rect">
              <a:avLst/>
            </a:prstGeom>
          </p:spPr>
        </p:pic>
      </p:grpSp>
      <p:pic>
        <p:nvPicPr>
          <p:cNvPr id="36" name="Рисунок 35" descr="Изображение выглядит как мультфильм, женщина, иллюстрация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DFF851B1-3F58-D07A-6352-E771F30A24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867896"/>
            <a:ext cx="4542971" cy="4542971"/>
          </a:xfrm>
          <a:prstGeom prst="rect">
            <a:avLst/>
          </a:prstGeom>
        </p:spPr>
      </p:pic>
      <p:pic>
        <p:nvPicPr>
          <p:cNvPr id="9" name="Рисунок 8" descr="Звезды со сплошной заливкой">
            <a:extLst>
              <a:ext uri="{FF2B5EF4-FFF2-40B4-BE49-F238E27FC236}">
                <a16:creationId xmlns:a16="http://schemas.microsoft.com/office/drawing/2014/main" id="{BD1D8143-D8E8-0E4B-4F5B-2C0F1C833E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15914" y="530611"/>
            <a:ext cx="1238580" cy="12385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Рисунок 43" descr="Изображение выглядит как медуза, беспозвоночный, кишечнополостные, Морские беспозвоночные&#10;&#10;Автоматически созданное описание">
            <a:extLst>
              <a:ext uri="{FF2B5EF4-FFF2-40B4-BE49-F238E27FC236}">
                <a16:creationId xmlns:a16="http://schemas.microsoft.com/office/drawing/2014/main" id="{3D55C878-AEF4-8928-B019-D531B07006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253" y="891464"/>
            <a:ext cx="4779493" cy="4779493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09B011D-F457-2349-65A7-428D45E78A5F}"/>
              </a:ext>
            </a:extLst>
          </p:cNvPr>
          <p:cNvGrpSpPr/>
          <p:nvPr/>
        </p:nvGrpSpPr>
        <p:grpSpPr>
          <a:xfrm>
            <a:off x="3249838" y="927050"/>
            <a:ext cx="6426837" cy="4888992"/>
            <a:chOff x="10309050" y="3119401"/>
            <a:chExt cx="6426837" cy="4888992"/>
          </a:xfrm>
        </p:grpSpPr>
        <p:pic>
          <p:nvPicPr>
            <p:cNvPr id="10" name="Рисунок 9" descr="Изображение выглядит как медуза, беспозвоночный, кишечнополостные, Морские беспозвоноч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7ED70CB3-9B71-BB5D-8F6D-1B8AC4EF5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9050" y="3119401"/>
              <a:ext cx="4779493" cy="4779493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медуза, беспозвоночный, кишечнополостные, Морские беспозвоноч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9A80FE9E-2594-F63F-CA91-DB2ED4E88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6394" y="3228900"/>
              <a:ext cx="4779493" cy="4779493"/>
            </a:xfrm>
            <a:prstGeom prst="rect">
              <a:avLst/>
            </a:prstGeom>
          </p:spPr>
        </p:pic>
      </p:grpSp>
      <p:pic>
        <p:nvPicPr>
          <p:cNvPr id="67" name="Рисунок 66" descr="Изображение выглядит как млекопитающее, Фигурка животного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C96E1262-9D7D-7BAE-01DF-003C18C2A9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865" y="1782930"/>
            <a:ext cx="3431742" cy="3431742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488FDBC-2DDC-FE2A-781F-F09EF0A701D8}"/>
              </a:ext>
            </a:extLst>
          </p:cNvPr>
          <p:cNvGrpSpPr/>
          <p:nvPr/>
        </p:nvGrpSpPr>
        <p:grpSpPr>
          <a:xfrm>
            <a:off x="4289369" y="1990680"/>
            <a:ext cx="4407265" cy="3108196"/>
            <a:chOff x="11923262" y="4731973"/>
            <a:chExt cx="4981482" cy="3513159"/>
          </a:xfrm>
        </p:grpSpPr>
        <p:pic>
          <p:nvPicPr>
            <p:cNvPr id="13" name="Рисунок 12" descr="Изображение выглядит как млекопитающее, Фигурка животного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25C7503B-38A3-30B2-6B9D-2F5A9E3FF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3262" y="4731973"/>
              <a:ext cx="3431742" cy="3431742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млекопитающее, Фигурка животного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8886D5C8-1CE3-57FB-1292-672E1B21F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3002" y="4813390"/>
              <a:ext cx="3431742" cy="3431742"/>
            </a:xfrm>
            <a:prstGeom prst="rect">
              <a:avLst/>
            </a:prstGeom>
          </p:spPr>
        </p:pic>
      </p:grpSp>
      <p:pic>
        <p:nvPicPr>
          <p:cNvPr id="54" name="Рисунок 53" descr="Изображение выглядит как фрукт, дыня, Арбуз, Натуральн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A9F8FD76-0F42-592F-E38C-66AC6DC84D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22" y="1357824"/>
            <a:ext cx="3875300" cy="3875300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4EE63575-C26D-99EF-CFCF-2E7CA9F2B1B5}"/>
              </a:ext>
            </a:extLst>
          </p:cNvPr>
          <p:cNvGrpSpPr/>
          <p:nvPr/>
        </p:nvGrpSpPr>
        <p:grpSpPr>
          <a:xfrm>
            <a:off x="3881898" y="1527852"/>
            <a:ext cx="5141147" cy="3506715"/>
            <a:chOff x="12588996" y="5214672"/>
            <a:chExt cx="5141147" cy="3506715"/>
          </a:xfrm>
        </p:grpSpPr>
        <p:pic>
          <p:nvPicPr>
            <p:cNvPr id="17" name="Рисунок 16" descr="Изображение выглядит как фрукт, дыня, Арбуз, Натуральные продукты&#10;&#10;Автоматически созданное описание">
              <a:extLst>
                <a:ext uri="{FF2B5EF4-FFF2-40B4-BE49-F238E27FC236}">
                  <a16:creationId xmlns:a16="http://schemas.microsoft.com/office/drawing/2014/main" id="{47C45C54-C336-7143-00F0-79DBCA907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88996" y="5214672"/>
              <a:ext cx="3409493" cy="340949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фрукт, дыня, Арбуз, Натуральные продукты&#10;&#10;Автоматически созданное описание">
              <a:extLst>
                <a:ext uri="{FF2B5EF4-FFF2-40B4-BE49-F238E27FC236}">
                  <a16:creationId xmlns:a16="http://schemas.microsoft.com/office/drawing/2014/main" id="{A09D14CC-9E61-FB93-CBC4-4E0EE18F8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20650" y="5311894"/>
              <a:ext cx="3409493" cy="3409493"/>
            </a:xfrm>
            <a:prstGeom prst="rect">
              <a:avLst/>
            </a:prstGeom>
          </p:spPr>
        </p:pic>
      </p:grpSp>
      <p:pic>
        <p:nvPicPr>
          <p:cNvPr id="49" name="Рисунок 48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C738D939-19AF-DCF3-872E-32BAA43E32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977" y="1545163"/>
            <a:ext cx="3713121" cy="3713121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5B5D6A6A-17B6-E676-CC8A-3DCC28C34A78}"/>
              </a:ext>
            </a:extLst>
          </p:cNvPr>
          <p:cNvGrpSpPr/>
          <p:nvPr/>
        </p:nvGrpSpPr>
        <p:grpSpPr>
          <a:xfrm>
            <a:off x="3991989" y="2043093"/>
            <a:ext cx="4701523" cy="2944205"/>
            <a:chOff x="10954176" y="4280494"/>
            <a:chExt cx="5965004" cy="3735427"/>
          </a:xfrm>
        </p:grpSpPr>
        <p:pic>
          <p:nvPicPr>
            <p:cNvPr id="21" name="Рисунок 20" descr="Изображение выглядит как транспорт, транспортное средство, колесо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DBA34172-96A3-6DF0-E932-692E442A7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4176" y="4280494"/>
              <a:ext cx="3713121" cy="3713121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транспорт, транспортное средство, колесо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ED3DAA5C-2BAA-E8DE-F3E6-51C772E40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06059" y="4302800"/>
              <a:ext cx="3713121" cy="3713121"/>
            </a:xfrm>
            <a:prstGeom prst="rect">
              <a:avLst/>
            </a:prstGeom>
          </p:spPr>
        </p:pic>
      </p:grpSp>
      <p:pic>
        <p:nvPicPr>
          <p:cNvPr id="65" name="Рисунок 64" descr="Изображение выглядит как дерево, растение, хвойные, бонсай&#10;&#10;Автоматически созданное описание">
            <a:extLst>
              <a:ext uri="{FF2B5EF4-FFF2-40B4-BE49-F238E27FC236}">
                <a16:creationId xmlns:a16="http://schemas.microsoft.com/office/drawing/2014/main" id="{75B430AF-013D-E6F1-6AA9-0FF14D2859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687" y="756989"/>
            <a:ext cx="4811242" cy="4811242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506A20BC-E54D-7945-8A6B-56633FBB6B80}"/>
              </a:ext>
            </a:extLst>
          </p:cNvPr>
          <p:cNvGrpSpPr/>
          <p:nvPr/>
        </p:nvGrpSpPr>
        <p:grpSpPr>
          <a:xfrm>
            <a:off x="3418626" y="1441684"/>
            <a:ext cx="6054772" cy="3670764"/>
            <a:chOff x="11249980" y="4452379"/>
            <a:chExt cx="7935944" cy="4811242"/>
          </a:xfrm>
        </p:grpSpPr>
        <p:pic>
          <p:nvPicPr>
            <p:cNvPr id="24" name="Рисунок 23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D0833F0E-3A25-9C0E-5A9E-E4D822862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9980" y="4452379"/>
              <a:ext cx="4811242" cy="4811242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714B4D4F-C4D5-2378-E556-B5F5D345F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2331" y="4452379"/>
              <a:ext cx="4811242" cy="4811242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D666E9AE-2898-6045-B3FF-7AF52DF4D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74682" y="4452379"/>
              <a:ext cx="4811242" cy="4811242"/>
            </a:xfrm>
            <a:prstGeom prst="rect">
              <a:avLst/>
            </a:prstGeom>
          </p:spPr>
        </p:pic>
      </p:grpSp>
      <p:pic>
        <p:nvPicPr>
          <p:cNvPr id="69" name="Рисунок 68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ED8449D8-C162-ED25-DD0A-7EB20F93420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932" y="1979355"/>
            <a:ext cx="3795081" cy="3795081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BEEC4104-11C7-147F-C6B0-2820D977F092}"/>
              </a:ext>
            </a:extLst>
          </p:cNvPr>
          <p:cNvGrpSpPr/>
          <p:nvPr/>
        </p:nvGrpSpPr>
        <p:grpSpPr>
          <a:xfrm>
            <a:off x="4493765" y="942597"/>
            <a:ext cx="3802227" cy="5232203"/>
            <a:chOff x="11922849" y="2841261"/>
            <a:chExt cx="3802227" cy="5232203"/>
          </a:xfrm>
        </p:grpSpPr>
        <p:pic>
          <p:nvPicPr>
            <p:cNvPr id="30" name="Рисунок 29" descr="Изображение выглядит как растение, цве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9B071027-4044-6CAA-6C89-9A8CD3A5F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9995" y="4278383"/>
              <a:ext cx="3795081" cy="379508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растение, цве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6644DA0E-F1CB-D84C-8D41-1CAE98708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2849" y="2841261"/>
              <a:ext cx="3795081" cy="3795081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85AB3A3-DF59-B13D-D3A2-0FB14D3572D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855" y="1715565"/>
            <a:ext cx="3636009" cy="3636009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59C51AA2-66A1-3A16-2AFC-B0E57C76AC72}"/>
              </a:ext>
            </a:extLst>
          </p:cNvPr>
          <p:cNvGrpSpPr/>
          <p:nvPr/>
        </p:nvGrpSpPr>
        <p:grpSpPr>
          <a:xfrm>
            <a:off x="4168853" y="1554713"/>
            <a:ext cx="4407606" cy="3105321"/>
            <a:chOff x="12530095" y="5042087"/>
            <a:chExt cx="5600127" cy="3945496"/>
          </a:xfrm>
        </p:grpSpPr>
        <p:pic>
          <p:nvPicPr>
            <p:cNvPr id="32" name="Рисунок 31" descr="Изображение выглядит как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B66B493-56D0-47E6-E787-D524FBD3C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0095" y="5042087"/>
              <a:ext cx="3636009" cy="3636009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0E3FCE0A-BA13-9A11-4ED5-0D3C94EE6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94213" y="5351574"/>
              <a:ext cx="3636009" cy="3636009"/>
            </a:xfrm>
            <a:prstGeom prst="rect">
              <a:avLst/>
            </a:prstGeom>
          </p:spPr>
        </p:pic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958" y="649031"/>
            <a:ext cx="5342785" cy="5438192"/>
          </a:xfrm>
          <a:prstGeom prst="rect">
            <a:avLst/>
          </a:prstGeom>
        </p:spPr>
      </p:pic>
      <p:pic>
        <p:nvPicPr>
          <p:cNvPr id="308" name="Picture 307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89849" y="3142424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50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000"/>
                            </p:stCondLst>
                            <p:childTnLst>
                              <p:par>
                                <p:cTn id="2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500"/>
                            </p:stCondLst>
                            <p:childTnLst>
                              <p:par>
                                <p:cTn id="2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000"/>
                            </p:stCondLst>
                            <p:childTnLst>
                              <p:par>
                                <p:cTn id="2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500"/>
                            </p:stCondLst>
                            <p:childTnLst>
                              <p:par>
                                <p:cTn id="2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1</Words>
  <Application>Microsoft Macintosh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Лия Добровольская</cp:lastModifiedBy>
  <cp:revision>24</cp:revision>
  <dcterms:created xsi:type="dcterms:W3CDTF">2024-07-21T13:02:50Z</dcterms:created>
  <dcterms:modified xsi:type="dcterms:W3CDTF">2024-08-29T12:14:43Z</dcterms:modified>
</cp:coreProperties>
</file>