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3F1F4F-E056-4273-95CE-08EF443DD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88BFCDBA-45B4-CD71-D457-F50660D3A276}"/>
              </a:ext>
            </a:extLst>
          </p:cNvPr>
          <p:cNvSpPr/>
          <p:nvPr/>
        </p:nvSpPr>
        <p:spPr>
          <a:xfrm>
            <a:off x="467520" y="121175"/>
            <a:ext cx="7994112" cy="214067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F51EBA-57CE-5261-2AEF-10ECD7778F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t="2449" r="9679" b="7450"/>
          <a:stretch/>
        </p:blipFill>
        <p:spPr>
          <a:xfrm>
            <a:off x="646699" y="357351"/>
            <a:ext cx="1537100" cy="17836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81271D6-2FAD-9CDA-4734-6A9FA77CE7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" b="-2840"/>
          <a:stretch/>
        </p:blipFill>
        <p:spPr>
          <a:xfrm flipH="1">
            <a:off x="2249943" y="307943"/>
            <a:ext cx="1059959" cy="18538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FC42D47-7081-42B9-456F-A2650055F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r="4210"/>
          <a:stretch/>
        </p:blipFill>
        <p:spPr>
          <a:xfrm>
            <a:off x="5487036" y="482528"/>
            <a:ext cx="1402092" cy="15309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8CE765C-5A94-8602-1017-1E2B8824D9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r="8598"/>
          <a:stretch/>
        </p:blipFill>
        <p:spPr>
          <a:xfrm>
            <a:off x="6981578" y="482528"/>
            <a:ext cx="1330924" cy="1607332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BE4F563C-8B32-F0E7-BB03-294842BC9EC0}"/>
              </a:ext>
            </a:extLst>
          </p:cNvPr>
          <p:cNvSpPr/>
          <p:nvPr/>
        </p:nvSpPr>
        <p:spPr>
          <a:xfrm>
            <a:off x="467519" y="2318926"/>
            <a:ext cx="7994112" cy="214067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A8235A4B-CCB4-E13A-8AF0-D538E8E00A0E}"/>
              </a:ext>
            </a:extLst>
          </p:cNvPr>
          <p:cNvSpPr/>
          <p:nvPr/>
        </p:nvSpPr>
        <p:spPr>
          <a:xfrm>
            <a:off x="467519" y="4532057"/>
            <a:ext cx="7994112" cy="214067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A4121E9-DFDE-E856-7461-7A56E50831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666" y="2968358"/>
            <a:ext cx="1399729" cy="13997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32DB047-7448-1A54-345E-6D390E917E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r="7021"/>
          <a:stretch/>
        </p:blipFill>
        <p:spPr>
          <a:xfrm>
            <a:off x="2298425" y="2592615"/>
            <a:ext cx="1653676" cy="192381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9F22322-E901-429E-4941-5DB0A11B84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r="7174"/>
          <a:stretch/>
        </p:blipFill>
        <p:spPr>
          <a:xfrm>
            <a:off x="5433137" y="2366531"/>
            <a:ext cx="1653676" cy="193070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46D584A-B54A-E668-13A5-0CDDC53AA1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" b="1469"/>
          <a:stretch/>
        </p:blipFill>
        <p:spPr>
          <a:xfrm>
            <a:off x="6872615" y="3031876"/>
            <a:ext cx="1420896" cy="137914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F937D3-11EE-7C1E-5329-09D11E2077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r="2773"/>
          <a:stretch/>
        </p:blipFill>
        <p:spPr>
          <a:xfrm>
            <a:off x="661900" y="4797677"/>
            <a:ext cx="1612733" cy="170742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AF75938-D2FE-88BA-120A-36671CE81A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r="704"/>
          <a:stretch/>
        </p:blipFill>
        <p:spPr>
          <a:xfrm>
            <a:off x="2009208" y="4952830"/>
            <a:ext cx="1541428" cy="156344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384905D-4643-C427-1D39-AAA082E1972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4" b="-543"/>
          <a:stretch/>
        </p:blipFill>
        <p:spPr>
          <a:xfrm>
            <a:off x="3720100" y="4864725"/>
            <a:ext cx="1513936" cy="153707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9B643E6-E7BE-1EF9-C741-B838857A728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" b="-410"/>
          <a:stretch/>
        </p:blipFill>
        <p:spPr>
          <a:xfrm flipH="1">
            <a:off x="5285348" y="4661493"/>
            <a:ext cx="1459964" cy="17791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D8A976B-6C9E-5C69-41B3-A22D8578AA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8889"/>
          <a:stretch/>
        </p:blipFill>
        <p:spPr>
          <a:xfrm>
            <a:off x="6698515" y="4809958"/>
            <a:ext cx="1540262" cy="1630658"/>
          </a:xfrm>
          <a:prstGeom prst="rect">
            <a:avLst/>
          </a:prstGeom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id="{EFC3C228-7480-BB04-FFC7-0B2175AF2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836F8-04C7-90C7-50BA-797D05E658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6661" y="-109570"/>
            <a:ext cx="1278434" cy="12460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F306B0-71CE-E764-3975-84902E710BB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r="892" b="20737"/>
          <a:stretch/>
        </p:blipFill>
        <p:spPr>
          <a:xfrm>
            <a:off x="3452503" y="456205"/>
            <a:ext cx="1891931" cy="155731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355AA8E-524E-8893-8A3F-9CBD8A25CD1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2" r="-1201"/>
          <a:stretch/>
        </p:blipFill>
        <p:spPr>
          <a:xfrm>
            <a:off x="4023653" y="3342676"/>
            <a:ext cx="1799770" cy="9549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11F557-F3DB-9334-E5C5-F2B57634506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819" y="1249177"/>
            <a:ext cx="4520158" cy="4650726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06661" y="2550955"/>
            <a:ext cx="35623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6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28</cp:revision>
  <dcterms:created xsi:type="dcterms:W3CDTF">2024-04-13T10:22:45Z</dcterms:created>
  <dcterms:modified xsi:type="dcterms:W3CDTF">2024-08-30T18:30:33Z</dcterms:modified>
</cp:coreProperties>
</file>