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39FD24-8447-4B24-BFE5-8EC7B7AA4C07}"/>
</file>

<file path=customXml/itemProps2.xml><?xml version="1.0" encoding="utf-8"?>
<ds:datastoreItem xmlns:ds="http://schemas.openxmlformats.org/officeDocument/2006/customXml" ds:itemID="{94F943CA-F0F3-45C5-A264-B7FF061A7493}"/>
</file>

<file path=customXml/itemProps3.xml><?xml version="1.0" encoding="utf-8"?>
<ds:datastoreItem xmlns:ds="http://schemas.openxmlformats.org/officeDocument/2006/customXml" ds:itemID="{819DB0BF-47BE-4937-B413-4BBC2B092AFB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