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441" y="91521"/>
            <a:ext cx="798748" cy="7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30" y="1527208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1281469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3916" y="1893444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4527" y="4033460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8177" y="3490987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8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2942300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7573" y="2411448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27925" y="2891155"/>
            <a:ext cx="3629025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2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79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004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2024-11-11T16:04:33Z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