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</a:t>
            </a:r>
            <a:r>
              <a:rPr lang="uk-UA" b="1" dirty="0">
                <a:solidFill>
                  <a:sysClr val="windowText" lastClr="000000"/>
                </a:solidFill>
              </a:rPr>
              <a:t>І</a:t>
            </a:r>
            <a:r>
              <a:rPr lang="ru-RU" b="1" dirty="0">
                <a:solidFill>
                  <a:sysClr val="windowText" lastClr="000000"/>
                </a:solidFill>
              </a:rPr>
              <a:t>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1837868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684" y="1913244"/>
            <a:ext cx="1665846" cy="16658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5" y="1919635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62" y="1587979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506" y="1982416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5" y="1979831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70" y="1913243"/>
            <a:ext cx="1665847" cy="16658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2" y="1910302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82" y="1896253"/>
            <a:ext cx="1587352" cy="1587352"/>
          </a:xfrm>
          <a:prstGeom prst="rect">
            <a:avLst/>
          </a:prstGeom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30542" y="5766036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42" y="1165142"/>
            <a:ext cx="3038232" cy="3038232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10540" y="2101585"/>
            <a:ext cx="24479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6211 0.2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34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0703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9414 0.235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117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5247 0.283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41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97 0.2351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7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3711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0416 0.25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6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2024-08-13T21:07:01Z</dcterms:created>
  <dcterms:modified xsi:type="dcterms:W3CDTF">2024-11-21T14:30:32Z</dcterms:modified>
</cp:coreProperties>
</file>