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81" y="4080818"/>
              <a:ext cx="1051460" cy="1051460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9499" y="4112929"/>
              <a:ext cx="1021360" cy="1021360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5460" y="5135399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2024-08-18T15:47:58Z</dcterms:created>
  <dcterms:modified xsi:type="dcterms:W3CDTF">2024-11-20T11:45:50Z</dcterms:modified>
</cp:coreProperties>
</file>