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50" d="100"/>
          <a:sy n="50" d="100"/>
        </p:scale>
        <p:origin x="2268" y="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microsoft.com/office/2007/relationships/hdphoto" Target="../media/hdphoto10.wdp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microsoft.com/office/2007/relationships/hdphoto" Target="../media/hdphoto13.wdp"/><Relationship Id="rId46" Type="http://schemas.openxmlformats.org/officeDocument/2006/relationships/image" Target="../media/image32.png"/><Relationship Id="rId47" Type="http://schemas.microsoft.com/office/2007/relationships/hdphoto" Target="../media/hdphoto14.wdp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microsoft.com/office/2007/relationships/hdphoto" Target="../media/hdphoto19.wdp"/><Relationship Id="rId62" Type="http://schemas.openxmlformats.org/officeDocument/2006/relationships/image" Target="../media/image42.png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openxmlformats.org/officeDocument/2006/relationships/image" Target="../media/image46.png"/><Relationship Id="rId68" Type="http://schemas.microsoft.com/office/2007/relationships/hdphoto" Target="../media/hdphoto21.wdp"/><Relationship Id="rId69" Type="http://schemas.openxmlformats.org/officeDocument/2006/relationships/image" Target="../media/image47.png"/><Relationship Id="rId70" Type="http://schemas.microsoft.com/office/2007/relationships/hdphoto" Target="../media/hdphoto22.wdp"/><Relationship Id="rId71" Type="http://schemas.openxmlformats.org/officeDocument/2006/relationships/image" Target="../media/image48.png"/><Relationship Id="rId72" Type="http://schemas.openxmlformats.org/officeDocument/2006/relationships/image" Target="../media/image49.png"/><Relationship Id="rId73" Type="http://schemas.microsoft.com/office/2007/relationships/hdphoto" Target="../media/hdphoto23.wdp"/><Relationship Id="rId74" Type="http://schemas.openxmlformats.org/officeDocument/2006/relationships/image" Target="../media/image50.png"/><Relationship Id="rId75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Ре</a:t>
            </a:r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бёнок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Малыш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3764" y="240682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1090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76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760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Пёс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9314" y="797534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56" y="268184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33498" y="5181464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Гнев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73382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70376" y="264899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40" y="322717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33498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Прыгать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71596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9024" y="322717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2" name="Рисунок 51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0E182041-1A66-25AA-C0B5-50A590FCF0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13" y="664424"/>
            <a:ext cx="4148791" cy="4148791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FB71A3DB-1A9E-41DA-2472-83C42FF56422}"/>
              </a:ext>
            </a:extLst>
          </p:cNvPr>
          <p:cNvSpPr/>
          <p:nvPr/>
        </p:nvSpPr>
        <p:spPr>
          <a:xfrm>
            <a:off x="4533498" y="51769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Бросать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C33FC2AC-579D-E345-B233-B5612900E6C4}"/>
              </a:ext>
            </a:extLst>
          </p:cNvPr>
          <p:cNvSpPr/>
          <p:nvPr/>
        </p:nvSpPr>
        <p:spPr>
          <a:xfrm>
            <a:off x="8165914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Кидать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ED76F43E-88E1-CA80-B308-3ABB360B8647}"/>
              </a:ext>
            </a:extLst>
          </p:cNvPr>
          <p:cNvGrpSpPr/>
          <p:nvPr/>
        </p:nvGrpSpPr>
        <p:grpSpPr>
          <a:xfrm>
            <a:off x="5453675" y="660929"/>
            <a:ext cx="5466818" cy="5161581"/>
            <a:chOff x="5457602" y="664423"/>
            <a:chExt cx="5466818" cy="5161581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628680F0-B7D0-480F-A0CD-7C796090C356}"/>
                </a:ext>
              </a:extLst>
            </p:cNvPr>
            <p:cNvSpPr/>
            <p:nvPr/>
          </p:nvSpPr>
          <p:spPr>
            <a:xfrm>
              <a:off x="8171595" y="5185995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80" name="Рисунок 79" descr="Изображение выглядит как спорт, спортивная игра, баскетбол, мяч&#10;&#10;Автоматически созданное описание">
              <a:extLst>
                <a:ext uri="{FF2B5EF4-FFF2-40B4-BE49-F238E27FC236}">
                  <a16:creationId xmlns:a16="http://schemas.microsoft.com/office/drawing/2014/main" id="{2B83AE90-36C7-2F89-92FE-E1A251542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602" y="664423"/>
              <a:ext cx="4148791" cy="4148791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57" y="106991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36368" y="51781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Ученики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71595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Школьники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7365" y="115367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27" y="671825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4361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Врач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59349" y="51786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Доктор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6878" y="676013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2" y="622306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4309" y="51768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Красивый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62190" y="517605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Прекрасный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5118" y="615736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57" y="598556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959" y="517715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5693" y="517772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Счастье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70973" y="613278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26" y="495581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39381" y="517778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Грусть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297" y="518593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Печаль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3518" y="501685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82747" y="931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35835" y="518071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Еда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69422" y="518421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Пища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0780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9" y="459358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34952" y="51798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65752" y="517294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Жильё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75402" y="45347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21" y="535581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34207" y="5169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2138" y="516936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Труд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6884" y="552204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29" y="295630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724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Ломать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5693" y="51731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Разрушать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18755" y="308425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D9571227-4D31-BD07-EE11-4C7DD6B9307B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73" y="463198"/>
            <a:ext cx="4652460" cy="4652460"/>
          </a:xfrm>
          <a:prstGeom prst="rect">
            <a:avLst/>
          </a:prstGeom>
        </p:spPr>
      </p:pic>
      <p:sp>
        <p:nvSpPr>
          <p:cNvPr id="134" name="Прямоугольник: скругленные углы 133">
            <a:extLst>
              <a:ext uri="{FF2B5EF4-FFF2-40B4-BE49-F238E27FC236}">
                <a16:creationId xmlns:a16="http://schemas.microsoft.com/office/drawing/2014/main" id="{00E16E36-07ED-89DC-C961-FA1CC0C729FD}"/>
              </a:ext>
            </a:extLst>
          </p:cNvPr>
          <p:cNvSpPr/>
          <p:nvPr/>
        </p:nvSpPr>
        <p:spPr>
          <a:xfrm>
            <a:off x="4533498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35" name="Прямоугольник: скругленные углы 134">
            <a:extLst>
              <a:ext uri="{FF2B5EF4-FFF2-40B4-BE49-F238E27FC236}">
                <a16:creationId xmlns:a16="http://schemas.microsoft.com/office/drawing/2014/main" id="{15733643-A0F3-7820-60E3-FE6C39F2EA00}"/>
              </a:ext>
            </a:extLst>
          </p:cNvPr>
          <p:cNvSpPr/>
          <p:nvPr/>
        </p:nvSpPr>
        <p:spPr>
          <a:xfrm>
            <a:off x="8170236" y="51833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Конура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5FE48B57-CB3C-E0D2-AAA9-98924B22B5DB}"/>
              </a:ext>
            </a:extLst>
          </p:cNvPr>
          <p:cNvGrpSpPr/>
          <p:nvPr/>
        </p:nvGrpSpPr>
        <p:grpSpPr>
          <a:xfrm>
            <a:off x="5478000" y="459058"/>
            <a:ext cx="5440518" cy="5363452"/>
            <a:chOff x="9119281" y="467258"/>
            <a:chExt cx="5440518" cy="5363452"/>
          </a:xfrm>
        </p:grpSpPr>
        <p:pic>
          <p:nvPicPr>
            <p:cNvPr id="133" name="Рисунок 132" descr="Изображение выглядит как строительство, мультфильм, скворечник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F5228F47-D7C4-FBBA-D7E7-9541780CF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81" y="467258"/>
              <a:ext cx="4652460" cy="4652460"/>
            </a:xfrm>
            <a:prstGeom prst="rect">
              <a:avLst/>
            </a:prstGeom>
          </p:spPr>
        </p:pic>
        <p:sp>
          <p:nvSpPr>
            <p:cNvPr id="136" name="Прямоугольник: скругленные углы 135">
              <a:extLst>
                <a:ext uri="{FF2B5EF4-FFF2-40B4-BE49-F238E27FC236}">
                  <a16:creationId xmlns:a16="http://schemas.microsoft.com/office/drawing/2014/main" id="{BD462329-6243-3118-FA42-ADFFB9C220EA}"/>
                </a:ext>
              </a:extLst>
            </p:cNvPr>
            <p:cNvSpPr/>
            <p:nvPr/>
          </p:nvSpPr>
          <p:spPr>
            <a:xfrm>
              <a:off x="11806974" y="519070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66" y="295630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3349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59297" y="518398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Автомобиль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64408" y="322717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6465" y="647392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168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Храбрый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2480" y="51836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Смелый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46272" y="651840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>
                <a:extLst>
                  <a:ext uri="{BEBA8EAE-BF5A-486C-A8C5-ECC9F3942E4B}">
                    <a14:imgProps xmlns:a14="http://schemas.microsoft.com/office/drawing/2010/main">
                      <a14:imgLayer r:embed="rId70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72" y="428175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32657" y="51736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9560" y="517574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93536" y="426885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928199" y="415855"/>
            <a:ext cx="5416643" cy="5185754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56803" y="3429000"/>
            <a:ext cx="32004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77" grpId="0" animBg="1"/>
      <p:bldP spid="77" grpId="1" animBg="1"/>
      <p:bldP spid="78" grpId="0" animBg="1"/>
      <p:bldP spid="78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4" grpId="0" animBg="1"/>
      <p:bldP spid="134" grpId="1" animBg="1"/>
      <p:bldP spid="135" grpId="0" animBg="1"/>
      <p:bldP spid="135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ACDCFF-D289-4EBA-9121-32561C6D0A68}"/>
</file>

<file path=customXml/itemProps2.xml><?xml version="1.0" encoding="utf-8"?>
<ds:datastoreItem xmlns:ds="http://schemas.openxmlformats.org/officeDocument/2006/customXml" ds:itemID="{3A0A5256-8DB8-42E8-901D-AA18347D2D9F}"/>
</file>

<file path=customXml/itemProps3.xml><?xml version="1.0" encoding="utf-8"?>
<ds:datastoreItem xmlns:ds="http://schemas.openxmlformats.org/officeDocument/2006/customXml" ds:itemID="{681A0A0A-61F4-401A-9330-803AB573BCA9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55</Words>
  <Application>Microsoft Office PowerPoint</Application>
  <PresentationFormat>Широкоэкранный</PresentationFormat>
  <Paragraphs>54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2025-01-29T12:38:59Z</dcterms:created>
  <dcterms:modified xsi:type="dcterms:W3CDTF">2025-01-29T13:44:07Z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