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F707-8A4D-49A7-A26C-108673377029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320F8-8538-4DC6-B37B-A97DAD8671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утка (общие картинки) стул (общие) кот автобус машина дом пчела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320F8-8538-4DC6-B37B-A97DAD8671E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9" name="Прямоугольник: скругленные углы 38"/>
          <p:cNvSpPr/>
          <p:nvPr/>
        </p:nvSpPr>
        <p:spPr>
          <a:xfrm>
            <a:off x="2965381" y="145876"/>
            <a:ext cx="6511127" cy="8707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28707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3562"/>
            <a:ext cx="885825" cy="902721"/>
          </a:xfrm>
          <a:prstGeom prst="rect">
            <a:avLst/>
          </a:prstGeom>
          <a:effectLst/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36036"/>
            <a:ext cx="885825" cy="902721"/>
          </a:xfrm>
          <a:prstGeom prst="rect">
            <a:avLst/>
          </a:prstGeom>
          <a:effectLst/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38510"/>
            <a:ext cx="885825" cy="902721"/>
          </a:xfrm>
          <a:prstGeom prst="rect">
            <a:avLst/>
          </a:prstGeom>
          <a:effectLst/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3841"/>
            <a:ext cx="885825" cy="902721"/>
          </a:xfrm>
          <a:prstGeom prst="rect">
            <a:avLst/>
          </a:prstGeom>
          <a:effectLst/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29172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/>
        </p:spPr>
      </p:pic>
      <p:sp>
        <p:nvSpPr>
          <p:cNvPr id="21" name="Прямоугольник: скругленные углы 20"/>
          <p:cNvSpPr/>
          <p:nvPr/>
        </p:nvSpPr>
        <p:spPr>
          <a:xfrm>
            <a:off x="2682136" y="1191200"/>
            <a:ext cx="4353374" cy="5563000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3279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76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40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42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793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3326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044" y="101259"/>
            <a:ext cx="885825" cy="902721"/>
          </a:xfrm>
          <a:prstGeom prst="rect">
            <a:avLst/>
          </a:prstGeom>
          <a:effectLst/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20" y="9487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6" name="Овал 35"/>
          <p:cNvSpPr/>
          <p:nvPr/>
        </p:nvSpPr>
        <p:spPr>
          <a:xfrm>
            <a:off x="91804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68528" y="2656787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75510" y="4041450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82492" y="5426113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8421939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8405707" y="2661992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8406656" y="4042751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8423301" y="5426454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2783320" y="3468672"/>
            <a:ext cx="1243412" cy="1243412"/>
            <a:chOff x="5206108" y="3468672"/>
            <a:chExt cx="1243412" cy="1243412"/>
          </a:xfrm>
        </p:grpSpPr>
        <p:sp>
          <p:nvSpPr>
            <p:cNvPr id="57" name="Овал 56"/>
            <p:cNvSpPr/>
            <p:nvPr/>
          </p:nvSpPr>
          <p:spPr>
            <a:xfrm>
              <a:off x="5206108" y="3468672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Рисунок 22" descr="Изображение выглядит как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1340" y="3551070"/>
              <a:ext cx="1143657" cy="1016584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4257264" y="1720400"/>
            <a:ext cx="1243412" cy="1243412"/>
            <a:chOff x="6680052" y="1720400"/>
            <a:chExt cx="1243412" cy="1243412"/>
          </a:xfrm>
        </p:grpSpPr>
        <p:sp>
          <p:nvSpPr>
            <p:cNvPr id="53" name="Овал 52"/>
            <p:cNvSpPr/>
            <p:nvPr/>
          </p:nvSpPr>
          <p:spPr>
            <a:xfrm>
              <a:off x="6680052" y="172040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Рисунок 24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0130" y="1839699"/>
              <a:ext cx="787386" cy="960227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4076835" y="3457950"/>
            <a:ext cx="1416698" cy="1243412"/>
            <a:chOff x="6499623" y="3457950"/>
            <a:chExt cx="1416698" cy="1243412"/>
          </a:xfrm>
        </p:grpSpPr>
        <p:sp>
          <p:nvSpPr>
            <p:cNvPr id="58" name="Овал 57"/>
            <p:cNvSpPr/>
            <p:nvPr/>
          </p:nvSpPr>
          <p:spPr>
            <a:xfrm>
              <a:off x="6619131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Рисунок 33" descr="Изображение выглядит как транспорт, шина, велосипед, транспортное сред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9623" y="3563668"/>
              <a:ext cx="1416698" cy="980668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5669282" y="3457950"/>
            <a:ext cx="1243412" cy="1243412"/>
            <a:chOff x="8092070" y="3457950"/>
            <a:chExt cx="1243412" cy="1243412"/>
          </a:xfrm>
        </p:grpSpPr>
        <p:sp>
          <p:nvSpPr>
            <p:cNvPr id="59" name="Овал 58"/>
            <p:cNvSpPr/>
            <p:nvPr/>
          </p:nvSpPr>
          <p:spPr>
            <a:xfrm>
              <a:off x="8092070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0" name="Рисунок 69" descr="Изображение выглядит как карта, Мир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9937" y="3529015"/>
              <a:ext cx="1076322" cy="1076322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3533772" y="5137537"/>
            <a:ext cx="1244804" cy="1328415"/>
            <a:chOff x="5956560" y="5137537"/>
            <a:chExt cx="1244804" cy="1328415"/>
          </a:xfrm>
        </p:grpSpPr>
        <p:sp>
          <p:nvSpPr>
            <p:cNvPr id="60" name="Овал 59"/>
            <p:cNvSpPr/>
            <p:nvPr/>
          </p:nvSpPr>
          <p:spPr>
            <a:xfrm>
              <a:off x="5956560" y="5143166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6" name="Рисунок 55" descr="Изображение выглядит как круг, лампа, иллюстрация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952" y="5137537"/>
              <a:ext cx="1243412" cy="1328415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5022934" y="5137805"/>
            <a:ext cx="1243412" cy="1243412"/>
            <a:chOff x="7445722" y="5137805"/>
            <a:chExt cx="1243412" cy="1243412"/>
          </a:xfrm>
        </p:grpSpPr>
        <p:sp>
          <p:nvSpPr>
            <p:cNvPr id="61" name="Овал 60"/>
            <p:cNvSpPr/>
            <p:nvPr/>
          </p:nvSpPr>
          <p:spPr>
            <a:xfrm>
              <a:off x="7445722" y="5137805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2" name="Рисунок 71" descr="Изображение выглядит как текст, снимок экран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9026" y="5193743"/>
              <a:ext cx="1153880" cy="115388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2867339" y="1732147"/>
            <a:ext cx="1243412" cy="1243412"/>
            <a:chOff x="5290127" y="1732147"/>
            <a:chExt cx="1243412" cy="1243412"/>
          </a:xfrm>
        </p:grpSpPr>
        <p:sp>
          <p:nvSpPr>
            <p:cNvPr id="52" name="Овал 51"/>
            <p:cNvSpPr/>
            <p:nvPr/>
          </p:nvSpPr>
          <p:spPr>
            <a:xfrm>
              <a:off x="5290127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4" name="Рисунок 73" descr="Изображение выглядит как графическая вставка, краб, мультфильм, ляг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3065" y="1903786"/>
              <a:ext cx="1077535" cy="876639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5663178" y="1707731"/>
            <a:ext cx="1247538" cy="1267828"/>
            <a:chOff x="8085966" y="1707731"/>
            <a:chExt cx="1247538" cy="1267828"/>
          </a:xfrm>
        </p:grpSpPr>
        <p:sp>
          <p:nvSpPr>
            <p:cNvPr id="66" name="Овал 65"/>
            <p:cNvSpPr/>
            <p:nvPr/>
          </p:nvSpPr>
          <p:spPr>
            <a:xfrm>
              <a:off x="8090092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6" name="Рисунок 75" descr="Изображение выглядит как вода, рисунок, плавание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5966" y="1707731"/>
              <a:ext cx="1214439" cy="1214439"/>
            </a:xfrm>
            <a:prstGeom prst="rect">
              <a:avLst/>
            </a:prstGeom>
          </p:spPr>
        </p:pic>
      </p:grpSp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27936" y="3644978"/>
            <a:ext cx="146685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4713 0.34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57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-0.23555 0.1358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4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0.11615 0.5400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7" y="2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-0.11406 0.2856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3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-0.23021 0.0905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0" y="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11797 -0.3217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-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29219 -0.3562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9" y="-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29844 -0.5687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-2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</Words>
  <Application>Microsoft Office PowerPoint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14</cp:revision>
  <dcterms:created xsi:type="dcterms:W3CDTF">2024-04-19T20:09:00Z</dcterms:created>
  <dcterms:modified xsi:type="dcterms:W3CDTF">2024-11-09T09:29:53Z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C1788E7CEECB47A4B6E6233B07AB3E54_12</vt:lpwstr>
  </property>
  <property fmtid="{D5CDD505-2E9C-101B-9397-08002B2CF9AE}" pid="3" name="KSOProductBuildVer">
    <vt:lpwstr>1033-12.2.0.17119</vt:lpwstr>
  </property>
</Properties>
</file>