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7224398" y="129779"/>
            <a:ext cx="3728005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4743937" y="131528"/>
            <a:ext cx="2097881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F90CE0-AF19-B914-B0D2-B6A59CA42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456893"/>
            <a:ext cx="885150" cy="8851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71EBAA9-E4C7-38AE-3B27-C08784416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1642080"/>
            <a:ext cx="885150" cy="8851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E9336BB-650E-2DA0-AE47-9EF8DFD36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29" y="1581510"/>
            <a:ext cx="885150" cy="8851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EC1D89D-A9DC-3854-321F-F79FB804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42" y="1581509"/>
            <a:ext cx="885150" cy="8851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>
          <a:xfrm>
            <a:off x="5209128" y="2755398"/>
            <a:ext cx="1268624" cy="121773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CEC457A-E476-543E-8694-D093C6FD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2875986"/>
            <a:ext cx="885150" cy="88515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B6B4889-FB4D-E204-A2AE-CFCC76C88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2879587"/>
            <a:ext cx="885150" cy="8851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67FF29C-60E1-479A-9BC5-38662EF4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456893"/>
            <a:ext cx="885150" cy="8851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9531F56-B588-4EA3-8142-62B99D46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468679"/>
            <a:ext cx="885150" cy="8851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74C04B-C8CD-4763-A677-1CD6DAAF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2881737"/>
            <a:ext cx="885150" cy="88515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ранспорт, колесо, детская коляска, Детская коляска&#10;&#10;Автоматически созданное описание">
            <a:extLst>
              <a:ext uri="{FF2B5EF4-FFF2-40B4-BE49-F238E27FC236}">
                <a16:creationId xmlns:a16="http://schemas.microsoft.com/office/drawing/2014/main" id="{A7A7704D-9C0C-CE5C-C0A0-3D5941B33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70" y="243047"/>
            <a:ext cx="1336414" cy="133641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0EBE27C-64D7-8CD9-7F95-50F6C6385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39" y="5236326"/>
            <a:ext cx="1219158" cy="1219158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3AF9757-EF2E-A3FA-9A31-CAEBCA662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28" y="4013142"/>
            <a:ext cx="1091656" cy="109165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1D40E173-37CA-1A42-3373-39E88AF817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69" y="1342043"/>
            <a:ext cx="1533943" cy="15339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DDE6E3-ABCB-6129-5F63-359E71038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4055138"/>
            <a:ext cx="885150" cy="8851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6A87C3-23BF-68F9-7E92-35091104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4058739"/>
            <a:ext cx="885150" cy="8851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495E25-14D3-252D-FE0A-0A291D942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4060889"/>
            <a:ext cx="885150" cy="8851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D1508D-C307-4A7E-F01B-165B7A0D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5344715"/>
            <a:ext cx="885150" cy="8851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1A329C-CB34-1893-4790-4C8CD1B3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5348316"/>
            <a:ext cx="885150" cy="8851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99753F-DFB5-791A-A380-6432231B8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5350466"/>
            <a:ext cx="885150" cy="8851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826" r="8200" b="13724"/>
          <a:stretch/>
        </p:blipFill>
        <p:spPr>
          <a:xfrm>
            <a:off x="5473463" y="1302998"/>
            <a:ext cx="3900738" cy="373602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072" y="2023348"/>
            <a:ext cx="3876674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3FA9F6-FD0B-4E2D-9A48-D364F17AEF3B}"/>
</file>

<file path=customXml/itemProps2.xml><?xml version="1.0" encoding="utf-8"?>
<ds:datastoreItem xmlns:ds="http://schemas.openxmlformats.org/officeDocument/2006/customXml" ds:itemID="{AE91D8B2-BA7A-4345-93A4-5CF24F33A30B}"/>
</file>

<file path=customXml/itemProps3.xml><?xml version="1.0" encoding="utf-8"?>
<ds:datastoreItem xmlns:ds="http://schemas.openxmlformats.org/officeDocument/2006/customXml" ds:itemID="{CAB6CF95-585E-4FB5-AF79-25307F016E68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13</cp:revision>
  <dcterms:created xsi:type="dcterms:W3CDTF">2024-04-13T20:46:49Z</dcterms:created>
  <dcterms:modified xsi:type="dcterms:W3CDTF">2024-12-28T10:28:02Z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