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981" y="3855643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638550"/>
            <a:ext cx="286702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23321 0.1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36758 0.436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48151 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2024-07-16T12:29:43Z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