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25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3A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53" y="50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A8600-2E67-42E7-BCED-C066F92B563D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B3B11-405E-455D-8CE3-5028E14E7FC0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audio" Target="../media/media1.mp3"/><Relationship Id="rId18" Type="http://schemas.microsoft.com/office/2007/relationships/media" Target="../media/media1.mp3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tags" Target="../tags/tag1.xml"/><Relationship Id="rId22" Type="http://schemas.openxmlformats.org/officeDocument/2006/relationships/image" Target="../media/image19.png"/><Relationship Id="rId23" Type="http://schemas.openxmlformats.org/officeDocument/2006/relationships/slideLayout" Target="../slideLayouts/slideLayout7.xml"/><Relationship Id="rId2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9049" y="0"/>
            <a:ext cx="12208197" cy="6917120"/>
          </a:xfrm>
          <a:prstGeom prst="rect">
            <a:avLst/>
          </a:prstGeom>
        </p:spPr>
      </p:pic>
      <p:sp>
        <p:nvSpPr>
          <p:cNvPr id="3" name="Прямокутник: округлені кути 2"/>
          <p:cNvSpPr/>
          <p:nvPr/>
        </p:nvSpPr>
        <p:spPr>
          <a:xfrm>
            <a:off x="1158164" y="167940"/>
            <a:ext cx="6057901" cy="1125401"/>
          </a:xfrm>
          <a:custGeom>
            <a:avLst/>
            <a:gdLst>
              <a:gd name="connsiteX0" fmla="*/ 0 w 6057901"/>
              <a:gd name="connsiteY0" fmla="*/ 187571 h 1125401"/>
              <a:gd name="connsiteX1" fmla="*/ 187571 w 6057901"/>
              <a:gd name="connsiteY1" fmla="*/ 0 h 1125401"/>
              <a:gd name="connsiteX2" fmla="*/ 755847 w 6057901"/>
              <a:gd name="connsiteY2" fmla="*/ 0 h 1125401"/>
              <a:gd name="connsiteX3" fmla="*/ 1437778 w 6057901"/>
              <a:gd name="connsiteY3" fmla="*/ 0 h 1125401"/>
              <a:gd name="connsiteX4" fmla="*/ 2006054 w 6057901"/>
              <a:gd name="connsiteY4" fmla="*/ 0 h 1125401"/>
              <a:gd name="connsiteX5" fmla="*/ 2517502 w 6057901"/>
              <a:gd name="connsiteY5" fmla="*/ 0 h 1125401"/>
              <a:gd name="connsiteX6" fmla="*/ 3085778 w 6057901"/>
              <a:gd name="connsiteY6" fmla="*/ 0 h 1125401"/>
              <a:gd name="connsiteX7" fmla="*/ 3483571 w 6057901"/>
              <a:gd name="connsiteY7" fmla="*/ 0 h 1125401"/>
              <a:gd name="connsiteX8" fmla="*/ 3995020 w 6057901"/>
              <a:gd name="connsiteY8" fmla="*/ 0 h 1125401"/>
              <a:gd name="connsiteX9" fmla="*/ 4449640 w 6057901"/>
              <a:gd name="connsiteY9" fmla="*/ 0 h 1125401"/>
              <a:gd name="connsiteX10" fmla="*/ 4904261 w 6057901"/>
              <a:gd name="connsiteY10" fmla="*/ 0 h 1125401"/>
              <a:gd name="connsiteX11" fmla="*/ 5870330 w 6057901"/>
              <a:gd name="connsiteY11" fmla="*/ 0 h 1125401"/>
              <a:gd name="connsiteX12" fmla="*/ 6057901 w 6057901"/>
              <a:gd name="connsiteY12" fmla="*/ 187571 h 1125401"/>
              <a:gd name="connsiteX13" fmla="*/ 6057901 w 6057901"/>
              <a:gd name="connsiteY13" fmla="*/ 540193 h 1125401"/>
              <a:gd name="connsiteX14" fmla="*/ 6057901 w 6057901"/>
              <a:gd name="connsiteY14" fmla="*/ 937830 h 1125401"/>
              <a:gd name="connsiteX15" fmla="*/ 5870330 w 6057901"/>
              <a:gd name="connsiteY15" fmla="*/ 1125401 h 1125401"/>
              <a:gd name="connsiteX16" fmla="*/ 5302054 w 6057901"/>
              <a:gd name="connsiteY16" fmla="*/ 1125401 h 1125401"/>
              <a:gd name="connsiteX17" fmla="*/ 4904261 w 6057901"/>
              <a:gd name="connsiteY17" fmla="*/ 1125401 h 1125401"/>
              <a:gd name="connsiteX18" fmla="*/ 4449640 w 6057901"/>
              <a:gd name="connsiteY18" fmla="*/ 1125401 h 1125401"/>
              <a:gd name="connsiteX19" fmla="*/ 3881364 w 6057901"/>
              <a:gd name="connsiteY19" fmla="*/ 1125401 h 1125401"/>
              <a:gd name="connsiteX20" fmla="*/ 3426744 w 6057901"/>
              <a:gd name="connsiteY20" fmla="*/ 1125401 h 1125401"/>
              <a:gd name="connsiteX21" fmla="*/ 3028951 w 6057901"/>
              <a:gd name="connsiteY21" fmla="*/ 1125401 h 1125401"/>
              <a:gd name="connsiteX22" fmla="*/ 2517502 w 6057901"/>
              <a:gd name="connsiteY22" fmla="*/ 1125401 h 1125401"/>
              <a:gd name="connsiteX23" fmla="*/ 1835571 w 6057901"/>
              <a:gd name="connsiteY23" fmla="*/ 1125401 h 1125401"/>
              <a:gd name="connsiteX24" fmla="*/ 1210468 w 6057901"/>
              <a:gd name="connsiteY24" fmla="*/ 1125401 h 1125401"/>
              <a:gd name="connsiteX25" fmla="*/ 187571 w 6057901"/>
              <a:gd name="connsiteY25" fmla="*/ 1125401 h 1125401"/>
              <a:gd name="connsiteX26" fmla="*/ 0 w 6057901"/>
              <a:gd name="connsiteY26" fmla="*/ 937830 h 1125401"/>
              <a:gd name="connsiteX27" fmla="*/ 0 w 6057901"/>
              <a:gd name="connsiteY27" fmla="*/ 577706 h 1125401"/>
              <a:gd name="connsiteX28" fmla="*/ 0 w 6057901"/>
              <a:gd name="connsiteY28" fmla="*/ 187571 h 1125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057901" h="1125401" fill="none" extrusionOk="0">
                <a:moveTo>
                  <a:pt x="0" y="187571"/>
                </a:moveTo>
                <a:cubicBezTo>
                  <a:pt x="18571" y="76447"/>
                  <a:pt x="79217" y="21370"/>
                  <a:pt x="187571" y="0"/>
                </a:cubicBezTo>
                <a:cubicBezTo>
                  <a:pt x="433297" y="-12563"/>
                  <a:pt x="523643" y="22085"/>
                  <a:pt x="755847" y="0"/>
                </a:cubicBezTo>
                <a:cubicBezTo>
                  <a:pt x="988051" y="-22085"/>
                  <a:pt x="1237190" y="28769"/>
                  <a:pt x="1437778" y="0"/>
                </a:cubicBezTo>
                <a:cubicBezTo>
                  <a:pt x="1638366" y="-28769"/>
                  <a:pt x="1812898" y="52392"/>
                  <a:pt x="2006054" y="0"/>
                </a:cubicBezTo>
                <a:cubicBezTo>
                  <a:pt x="2199210" y="-52392"/>
                  <a:pt x="2388955" y="3231"/>
                  <a:pt x="2517502" y="0"/>
                </a:cubicBezTo>
                <a:cubicBezTo>
                  <a:pt x="2646049" y="-3231"/>
                  <a:pt x="2932480" y="2488"/>
                  <a:pt x="3085778" y="0"/>
                </a:cubicBezTo>
                <a:cubicBezTo>
                  <a:pt x="3239076" y="-2488"/>
                  <a:pt x="3394907" y="32359"/>
                  <a:pt x="3483571" y="0"/>
                </a:cubicBezTo>
                <a:cubicBezTo>
                  <a:pt x="3572235" y="-32359"/>
                  <a:pt x="3745994" y="50495"/>
                  <a:pt x="3995020" y="0"/>
                </a:cubicBezTo>
                <a:cubicBezTo>
                  <a:pt x="4244046" y="-50495"/>
                  <a:pt x="4296222" y="1217"/>
                  <a:pt x="4449640" y="0"/>
                </a:cubicBezTo>
                <a:cubicBezTo>
                  <a:pt x="4603058" y="-1217"/>
                  <a:pt x="4691312" y="54231"/>
                  <a:pt x="4904261" y="0"/>
                </a:cubicBezTo>
                <a:cubicBezTo>
                  <a:pt x="5117210" y="-54231"/>
                  <a:pt x="5607009" y="70026"/>
                  <a:pt x="5870330" y="0"/>
                </a:cubicBezTo>
                <a:cubicBezTo>
                  <a:pt x="5997280" y="-7612"/>
                  <a:pt x="6052622" y="101774"/>
                  <a:pt x="6057901" y="187571"/>
                </a:cubicBezTo>
                <a:cubicBezTo>
                  <a:pt x="6079754" y="337204"/>
                  <a:pt x="6043388" y="417144"/>
                  <a:pt x="6057901" y="540193"/>
                </a:cubicBezTo>
                <a:cubicBezTo>
                  <a:pt x="6072414" y="663242"/>
                  <a:pt x="6052621" y="779556"/>
                  <a:pt x="6057901" y="937830"/>
                </a:cubicBezTo>
                <a:cubicBezTo>
                  <a:pt x="6050391" y="1020855"/>
                  <a:pt x="5975964" y="1112604"/>
                  <a:pt x="5870330" y="1125401"/>
                </a:cubicBezTo>
                <a:cubicBezTo>
                  <a:pt x="5729880" y="1161884"/>
                  <a:pt x="5454967" y="1072565"/>
                  <a:pt x="5302054" y="1125401"/>
                </a:cubicBezTo>
                <a:cubicBezTo>
                  <a:pt x="5149141" y="1178237"/>
                  <a:pt x="5001743" y="1087092"/>
                  <a:pt x="4904261" y="1125401"/>
                </a:cubicBezTo>
                <a:cubicBezTo>
                  <a:pt x="4806779" y="1163710"/>
                  <a:pt x="4576841" y="1117154"/>
                  <a:pt x="4449640" y="1125401"/>
                </a:cubicBezTo>
                <a:cubicBezTo>
                  <a:pt x="4322439" y="1133648"/>
                  <a:pt x="4054806" y="1111987"/>
                  <a:pt x="3881364" y="1125401"/>
                </a:cubicBezTo>
                <a:cubicBezTo>
                  <a:pt x="3707922" y="1138815"/>
                  <a:pt x="3586167" y="1075586"/>
                  <a:pt x="3426744" y="1125401"/>
                </a:cubicBezTo>
                <a:cubicBezTo>
                  <a:pt x="3267321" y="1175216"/>
                  <a:pt x="3130425" y="1095058"/>
                  <a:pt x="3028951" y="1125401"/>
                </a:cubicBezTo>
                <a:cubicBezTo>
                  <a:pt x="2927477" y="1155744"/>
                  <a:pt x="2760654" y="1080311"/>
                  <a:pt x="2517502" y="1125401"/>
                </a:cubicBezTo>
                <a:cubicBezTo>
                  <a:pt x="2274350" y="1170491"/>
                  <a:pt x="2102407" y="1075310"/>
                  <a:pt x="1835571" y="1125401"/>
                </a:cubicBezTo>
                <a:cubicBezTo>
                  <a:pt x="1568735" y="1175492"/>
                  <a:pt x="1480000" y="1071661"/>
                  <a:pt x="1210468" y="1125401"/>
                </a:cubicBezTo>
                <a:cubicBezTo>
                  <a:pt x="940936" y="1179141"/>
                  <a:pt x="492131" y="1015143"/>
                  <a:pt x="187571" y="1125401"/>
                </a:cubicBezTo>
                <a:cubicBezTo>
                  <a:pt x="83923" y="1154166"/>
                  <a:pt x="8665" y="1040607"/>
                  <a:pt x="0" y="937830"/>
                </a:cubicBezTo>
                <a:cubicBezTo>
                  <a:pt x="-22897" y="784324"/>
                  <a:pt x="10951" y="696808"/>
                  <a:pt x="0" y="577706"/>
                </a:cubicBezTo>
                <a:cubicBezTo>
                  <a:pt x="-10951" y="458604"/>
                  <a:pt x="26222" y="300934"/>
                  <a:pt x="0" y="187571"/>
                </a:cubicBezTo>
                <a:close/>
              </a:path>
              <a:path w="6057901" h="1125401" stroke="0" extrusionOk="0">
                <a:moveTo>
                  <a:pt x="0" y="187571"/>
                </a:moveTo>
                <a:cubicBezTo>
                  <a:pt x="-18359" y="99920"/>
                  <a:pt x="91039" y="-10210"/>
                  <a:pt x="187571" y="0"/>
                </a:cubicBezTo>
                <a:cubicBezTo>
                  <a:pt x="375269" y="-9056"/>
                  <a:pt x="663833" y="37375"/>
                  <a:pt x="812674" y="0"/>
                </a:cubicBezTo>
                <a:cubicBezTo>
                  <a:pt x="961515" y="-37375"/>
                  <a:pt x="1121536" y="47720"/>
                  <a:pt x="1267295" y="0"/>
                </a:cubicBezTo>
                <a:cubicBezTo>
                  <a:pt x="1413054" y="-47720"/>
                  <a:pt x="1525470" y="25480"/>
                  <a:pt x="1721916" y="0"/>
                </a:cubicBezTo>
                <a:cubicBezTo>
                  <a:pt x="1918362" y="-25480"/>
                  <a:pt x="1993790" y="38501"/>
                  <a:pt x="2119709" y="0"/>
                </a:cubicBezTo>
                <a:cubicBezTo>
                  <a:pt x="2245628" y="-38501"/>
                  <a:pt x="2547079" y="40168"/>
                  <a:pt x="2744813" y="0"/>
                </a:cubicBezTo>
                <a:cubicBezTo>
                  <a:pt x="2942547" y="-40168"/>
                  <a:pt x="3042990" y="22875"/>
                  <a:pt x="3142606" y="0"/>
                </a:cubicBezTo>
                <a:cubicBezTo>
                  <a:pt x="3242222" y="-22875"/>
                  <a:pt x="3620571" y="11526"/>
                  <a:pt x="3767709" y="0"/>
                </a:cubicBezTo>
                <a:cubicBezTo>
                  <a:pt x="3914847" y="-11526"/>
                  <a:pt x="4115576" y="19860"/>
                  <a:pt x="4222330" y="0"/>
                </a:cubicBezTo>
                <a:cubicBezTo>
                  <a:pt x="4329084" y="-19860"/>
                  <a:pt x="4470644" y="31658"/>
                  <a:pt x="4620123" y="0"/>
                </a:cubicBezTo>
                <a:cubicBezTo>
                  <a:pt x="4769602" y="-31658"/>
                  <a:pt x="4966704" y="43676"/>
                  <a:pt x="5245227" y="0"/>
                </a:cubicBezTo>
                <a:cubicBezTo>
                  <a:pt x="5523750" y="-43676"/>
                  <a:pt x="5631204" y="58938"/>
                  <a:pt x="5870330" y="0"/>
                </a:cubicBezTo>
                <a:cubicBezTo>
                  <a:pt x="5982955" y="-3161"/>
                  <a:pt x="6032386" y="73968"/>
                  <a:pt x="6057901" y="187571"/>
                </a:cubicBezTo>
                <a:cubicBezTo>
                  <a:pt x="6099009" y="293680"/>
                  <a:pt x="6042441" y="378100"/>
                  <a:pt x="6057901" y="555198"/>
                </a:cubicBezTo>
                <a:cubicBezTo>
                  <a:pt x="6073361" y="732296"/>
                  <a:pt x="6046121" y="841681"/>
                  <a:pt x="6057901" y="937830"/>
                </a:cubicBezTo>
                <a:cubicBezTo>
                  <a:pt x="6050712" y="1043529"/>
                  <a:pt x="5968701" y="1148473"/>
                  <a:pt x="5870330" y="1125401"/>
                </a:cubicBezTo>
                <a:cubicBezTo>
                  <a:pt x="5630915" y="1139651"/>
                  <a:pt x="5433342" y="1056459"/>
                  <a:pt x="5245227" y="1125401"/>
                </a:cubicBezTo>
                <a:cubicBezTo>
                  <a:pt x="5057112" y="1194343"/>
                  <a:pt x="4731401" y="1102608"/>
                  <a:pt x="4563295" y="1125401"/>
                </a:cubicBezTo>
                <a:cubicBezTo>
                  <a:pt x="4395189" y="1148194"/>
                  <a:pt x="4163242" y="1104916"/>
                  <a:pt x="3938192" y="1125401"/>
                </a:cubicBezTo>
                <a:cubicBezTo>
                  <a:pt x="3713142" y="1145886"/>
                  <a:pt x="3684121" y="1094281"/>
                  <a:pt x="3540399" y="1125401"/>
                </a:cubicBezTo>
                <a:cubicBezTo>
                  <a:pt x="3396677" y="1156521"/>
                  <a:pt x="3161277" y="1124472"/>
                  <a:pt x="3028951" y="1125401"/>
                </a:cubicBezTo>
                <a:cubicBezTo>
                  <a:pt x="2896625" y="1126330"/>
                  <a:pt x="2599975" y="1122163"/>
                  <a:pt x="2347019" y="1125401"/>
                </a:cubicBezTo>
                <a:cubicBezTo>
                  <a:pt x="2094063" y="1128639"/>
                  <a:pt x="1914099" y="1105099"/>
                  <a:pt x="1665088" y="1125401"/>
                </a:cubicBezTo>
                <a:cubicBezTo>
                  <a:pt x="1416077" y="1145703"/>
                  <a:pt x="1318134" y="1064598"/>
                  <a:pt x="1096812" y="1125401"/>
                </a:cubicBezTo>
                <a:cubicBezTo>
                  <a:pt x="875490" y="1186204"/>
                  <a:pt x="395078" y="1017567"/>
                  <a:pt x="187571" y="1125401"/>
                </a:cubicBezTo>
                <a:cubicBezTo>
                  <a:pt x="60388" y="1116208"/>
                  <a:pt x="472" y="1037819"/>
                  <a:pt x="0" y="937830"/>
                </a:cubicBezTo>
                <a:cubicBezTo>
                  <a:pt x="-10098" y="793000"/>
                  <a:pt x="31577" y="665024"/>
                  <a:pt x="0" y="577706"/>
                </a:cubicBezTo>
                <a:cubicBezTo>
                  <a:pt x="-31577" y="490388"/>
                  <a:pt x="17102" y="275471"/>
                  <a:pt x="0" y="187571"/>
                </a:cubicBezTo>
                <a:close/>
              </a:path>
            </a:pathLst>
          </a:custGeom>
          <a:ln w="76200">
            <a:solidFill>
              <a:srgbClr val="E43AA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639942" y="1542912"/>
            <a:ext cx="3275940" cy="2448788"/>
          </a:xfrm>
          <a:custGeom>
            <a:avLst/>
            <a:gdLst>
              <a:gd name="connsiteX0" fmla="*/ 0 w 3275940"/>
              <a:gd name="connsiteY0" fmla="*/ 408139 h 2448788"/>
              <a:gd name="connsiteX1" fmla="*/ 408139 w 3275940"/>
              <a:gd name="connsiteY1" fmla="*/ 0 h 2448788"/>
              <a:gd name="connsiteX2" fmla="*/ 850878 w 3275940"/>
              <a:gd name="connsiteY2" fmla="*/ 0 h 2448788"/>
              <a:gd name="connsiteX3" fmla="*/ 1367407 w 3275940"/>
              <a:gd name="connsiteY3" fmla="*/ 0 h 2448788"/>
              <a:gd name="connsiteX4" fmla="*/ 1785550 w 3275940"/>
              <a:gd name="connsiteY4" fmla="*/ 0 h 2448788"/>
              <a:gd name="connsiteX5" fmla="*/ 2252886 w 3275940"/>
              <a:gd name="connsiteY5" fmla="*/ 0 h 2448788"/>
              <a:gd name="connsiteX6" fmla="*/ 2867801 w 3275940"/>
              <a:gd name="connsiteY6" fmla="*/ 0 h 2448788"/>
              <a:gd name="connsiteX7" fmla="*/ 3275940 w 3275940"/>
              <a:gd name="connsiteY7" fmla="*/ 408139 h 2448788"/>
              <a:gd name="connsiteX8" fmla="*/ 3275940 w 3275940"/>
              <a:gd name="connsiteY8" fmla="*/ 984959 h 2448788"/>
              <a:gd name="connsiteX9" fmla="*/ 3275940 w 3275940"/>
              <a:gd name="connsiteY9" fmla="*/ 1529129 h 2448788"/>
              <a:gd name="connsiteX10" fmla="*/ 3275940 w 3275940"/>
              <a:gd name="connsiteY10" fmla="*/ 2040649 h 2448788"/>
              <a:gd name="connsiteX11" fmla="*/ 2867801 w 3275940"/>
              <a:gd name="connsiteY11" fmla="*/ 2448788 h 2448788"/>
              <a:gd name="connsiteX12" fmla="*/ 2326675 w 3275940"/>
              <a:gd name="connsiteY12" fmla="*/ 2448788 h 2448788"/>
              <a:gd name="connsiteX13" fmla="*/ 1908533 w 3275940"/>
              <a:gd name="connsiteY13" fmla="*/ 2448788 h 2448788"/>
              <a:gd name="connsiteX14" fmla="*/ 1441197 w 3275940"/>
              <a:gd name="connsiteY14" fmla="*/ 2448788 h 2448788"/>
              <a:gd name="connsiteX15" fmla="*/ 998458 w 3275940"/>
              <a:gd name="connsiteY15" fmla="*/ 2448788 h 2448788"/>
              <a:gd name="connsiteX16" fmla="*/ 408139 w 3275940"/>
              <a:gd name="connsiteY16" fmla="*/ 2448788 h 2448788"/>
              <a:gd name="connsiteX17" fmla="*/ 0 w 3275940"/>
              <a:gd name="connsiteY17" fmla="*/ 2040649 h 2448788"/>
              <a:gd name="connsiteX18" fmla="*/ 0 w 3275940"/>
              <a:gd name="connsiteY18" fmla="*/ 1545454 h 2448788"/>
              <a:gd name="connsiteX19" fmla="*/ 0 w 3275940"/>
              <a:gd name="connsiteY19" fmla="*/ 1001284 h 2448788"/>
              <a:gd name="connsiteX20" fmla="*/ 0 w 3275940"/>
              <a:gd name="connsiteY20" fmla="*/ 408139 h 244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75940" h="2448788" fill="none" extrusionOk="0">
                <a:moveTo>
                  <a:pt x="0" y="408139"/>
                </a:moveTo>
                <a:cubicBezTo>
                  <a:pt x="-46419" y="217162"/>
                  <a:pt x="160340" y="2405"/>
                  <a:pt x="408139" y="0"/>
                </a:cubicBezTo>
                <a:cubicBezTo>
                  <a:pt x="605578" y="-8920"/>
                  <a:pt x="638459" y="30139"/>
                  <a:pt x="850878" y="0"/>
                </a:cubicBezTo>
                <a:cubicBezTo>
                  <a:pt x="1063297" y="-30139"/>
                  <a:pt x="1201280" y="47914"/>
                  <a:pt x="1367407" y="0"/>
                </a:cubicBezTo>
                <a:cubicBezTo>
                  <a:pt x="1533534" y="-47914"/>
                  <a:pt x="1621430" y="41969"/>
                  <a:pt x="1785550" y="0"/>
                </a:cubicBezTo>
                <a:cubicBezTo>
                  <a:pt x="1949670" y="-41969"/>
                  <a:pt x="2149338" y="35257"/>
                  <a:pt x="2252886" y="0"/>
                </a:cubicBezTo>
                <a:cubicBezTo>
                  <a:pt x="2356434" y="-35257"/>
                  <a:pt x="2714874" y="21088"/>
                  <a:pt x="2867801" y="0"/>
                </a:cubicBezTo>
                <a:cubicBezTo>
                  <a:pt x="3085420" y="19499"/>
                  <a:pt x="3227340" y="178611"/>
                  <a:pt x="3275940" y="408139"/>
                </a:cubicBezTo>
                <a:cubicBezTo>
                  <a:pt x="3286062" y="599945"/>
                  <a:pt x="3275529" y="841642"/>
                  <a:pt x="3275940" y="984959"/>
                </a:cubicBezTo>
                <a:cubicBezTo>
                  <a:pt x="3276351" y="1128276"/>
                  <a:pt x="3236029" y="1294635"/>
                  <a:pt x="3275940" y="1529129"/>
                </a:cubicBezTo>
                <a:cubicBezTo>
                  <a:pt x="3315851" y="1763623"/>
                  <a:pt x="3234613" y="1934495"/>
                  <a:pt x="3275940" y="2040649"/>
                </a:cubicBezTo>
                <a:cubicBezTo>
                  <a:pt x="3265437" y="2276768"/>
                  <a:pt x="3132952" y="2490116"/>
                  <a:pt x="2867801" y="2448788"/>
                </a:cubicBezTo>
                <a:cubicBezTo>
                  <a:pt x="2729390" y="2481407"/>
                  <a:pt x="2588013" y="2427911"/>
                  <a:pt x="2326675" y="2448788"/>
                </a:cubicBezTo>
                <a:cubicBezTo>
                  <a:pt x="2065337" y="2469665"/>
                  <a:pt x="2015074" y="2410184"/>
                  <a:pt x="1908533" y="2448788"/>
                </a:cubicBezTo>
                <a:cubicBezTo>
                  <a:pt x="1801992" y="2487392"/>
                  <a:pt x="1588400" y="2394837"/>
                  <a:pt x="1441197" y="2448788"/>
                </a:cubicBezTo>
                <a:cubicBezTo>
                  <a:pt x="1293994" y="2502739"/>
                  <a:pt x="1150554" y="2420141"/>
                  <a:pt x="998458" y="2448788"/>
                </a:cubicBezTo>
                <a:cubicBezTo>
                  <a:pt x="846362" y="2477435"/>
                  <a:pt x="578133" y="2447318"/>
                  <a:pt x="408139" y="2448788"/>
                </a:cubicBezTo>
                <a:cubicBezTo>
                  <a:pt x="198278" y="2463313"/>
                  <a:pt x="-16136" y="2276620"/>
                  <a:pt x="0" y="2040649"/>
                </a:cubicBezTo>
                <a:cubicBezTo>
                  <a:pt x="-32867" y="1916319"/>
                  <a:pt x="21200" y="1714070"/>
                  <a:pt x="0" y="1545454"/>
                </a:cubicBezTo>
                <a:cubicBezTo>
                  <a:pt x="-21200" y="1376838"/>
                  <a:pt x="8792" y="1176517"/>
                  <a:pt x="0" y="1001284"/>
                </a:cubicBezTo>
                <a:cubicBezTo>
                  <a:pt x="-8792" y="826051"/>
                  <a:pt x="15405" y="595268"/>
                  <a:pt x="0" y="408139"/>
                </a:cubicBezTo>
                <a:close/>
              </a:path>
              <a:path w="3275940" h="2448788" stroke="0" extrusionOk="0">
                <a:moveTo>
                  <a:pt x="0" y="408139"/>
                </a:moveTo>
                <a:cubicBezTo>
                  <a:pt x="-30609" y="209309"/>
                  <a:pt x="210002" y="-39435"/>
                  <a:pt x="408139" y="0"/>
                </a:cubicBezTo>
                <a:cubicBezTo>
                  <a:pt x="521400" y="-27172"/>
                  <a:pt x="693280" y="7977"/>
                  <a:pt x="924668" y="0"/>
                </a:cubicBezTo>
                <a:cubicBezTo>
                  <a:pt x="1156056" y="-7977"/>
                  <a:pt x="1199511" y="34393"/>
                  <a:pt x="1367407" y="0"/>
                </a:cubicBezTo>
                <a:cubicBezTo>
                  <a:pt x="1535303" y="-34393"/>
                  <a:pt x="1714505" y="29003"/>
                  <a:pt x="1810146" y="0"/>
                </a:cubicBezTo>
                <a:cubicBezTo>
                  <a:pt x="1905787" y="-29003"/>
                  <a:pt x="2051877" y="19209"/>
                  <a:pt x="2228289" y="0"/>
                </a:cubicBezTo>
                <a:cubicBezTo>
                  <a:pt x="2404701" y="-19209"/>
                  <a:pt x="2654410" y="43260"/>
                  <a:pt x="2867801" y="0"/>
                </a:cubicBezTo>
                <a:cubicBezTo>
                  <a:pt x="3104197" y="-6103"/>
                  <a:pt x="3299133" y="241703"/>
                  <a:pt x="3275940" y="408139"/>
                </a:cubicBezTo>
                <a:cubicBezTo>
                  <a:pt x="3311272" y="655574"/>
                  <a:pt x="3238179" y="777110"/>
                  <a:pt x="3275940" y="919659"/>
                </a:cubicBezTo>
                <a:cubicBezTo>
                  <a:pt x="3313701" y="1062208"/>
                  <a:pt x="3244267" y="1259995"/>
                  <a:pt x="3275940" y="1414854"/>
                </a:cubicBezTo>
                <a:cubicBezTo>
                  <a:pt x="3307613" y="1569713"/>
                  <a:pt x="3265506" y="1915077"/>
                  <a:pt x="3275940" y="2040649"/>
                </a:cubicBezTo>
                <a:cubicBezTo>
                  <a:pt x="3322409" y="2303901"/>
                  <a:pt x="3106081" y="2464369"/>
                  <a:pt x="2867801" y="2448788"/>
                </a:cubicBezTo>
                <a:cubicBezTo>
                  <a:pt x="2666350" y="2485134"/>
                  <a:pt x="2577513" y="2413518"/>
                  <a:pt x="2449658" y="2448788"/>
                </a:cubicBezTo>
                <a:cubicBezTo>
                  <a:pt x="2321803" y="2484058"/>
                  <a:pt x="2071016" y="2424375"/>
                  <a:pt x="1957726" y="2448788"/>
                </a:cubicBezTo>
                <a:cubicBezTo>
                  <a:pt x="1844436" y="2473201"/>
                  <a:pt x="1610237" y="2446565"/>
                  <a:pt x="1514987" y="2448788"/>
                </a:cubicBezTo>
                <a:cubicBezTo>
                  <a:pt x="1419737" y="2451011"/>
                  <a:pt x="1249467" y="2396596"/>
                  <a:pt x="998458" y="2448788"/>
                </a:cubicBezTo>
                <a:cubicBezTo>
                  <a:pt x="747449" y="2500980"/>
                  <a:pt x="610030" y="2417158"/>
                  <a:pt x="408139" y="2448788"/>
                </a:cubicBezTo>
                <a:cubicBezTo>
                  <a:pt x="182495" y="2456552"/>
                  <a:pt x="16601" y="2260865"/>
                  <a:pt x="0" y="2040649"/>
                </a:cubicBezTo>
                <a:cubicBezTo>
                  <a:pt x="-1142" y="1846223"/>
                  <a:pt x="4476" y="1735812"/>
                  <a:pt x="0" y="1496479"/>
                </a:cubicBezTo>
                <a:cubicBezTo>
                  <a:pt x="-4476" y="1257146"/>
                  <a:pt x="2679" y="1212229"/>
                  <a:pt x="0" y="1001284"/>
                </a:cubicBezTo>
                <a:cubicBezTo>
                  <a:pt x="-2679" y="790339"/>
                  <a:pt x="68871" y="574723"/>
                  <a:pt x="0" y="408139"/>
                </a:cubicBezTo>
                <a:close/>
              </a:path>
            </a:pathLst>
          </a:custGeom>
          <a:ln w="76200">
            <a:solidFill>
              <a:srgbClr val="E43AA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кутник: округлені кути 5"/>
          <p:cNvSpPr/>
          <p:nvPr/>
        </p:nvSpPr>
        <p:spPr>
          <a:xfrm>
            <a:off x="4421791" y="1577385"/>
            <a:ext cx="3275940" cy="2448788"/>
          </a:xfrm>
          <a:custGeom>
            <a:avLst/>
            <a:gdLst>
              <a:gd name="connsiteX0" fmla="*/ 0 w 3275940"/>
              <a:gd name="connsiteY0" fmla="*/ 408139 h 2448788"/>
              <a:gd name="connsiteX1" fmla="*/ 408139 w 3275940"/>
              <a:gd name="connsiteY1" fmla="*/ 0 h 2448788"/>
              <a:gd name="connsiteX2" fmla="*/ 850878 w 3275940"/>
              <a:gd name="connsiteY2" fmla="*/ 0 h 2448788"/>
              <a:gd name="connsiteX3" fmla="*/ 1367407 w 3275940"/>
              <a:gd name="connsiteY3" fmla="*/ 0 h 2448788"/>
              <a:gd name="connsiteX4" fmla="*/ 1785550 w 3275940"/>
              <a:gd name="connsiteY4" fmla="*/ 0 h 2448788"/>
              <a:gd name="connsiteX5" fmla="*/ 2252886 w 3275940"/>
              <a:gd name="connsiteY5" fmla="*/ 0 h 2448788"/>
              <a:gd name="connsiteX6" fmla="*/ 2867801 w 3275940"/>
              <a:gd name="connsiteY6" fmla="*/ 0 h 2448788"/>
              <a:gd name="connsiteX7" fmla="*/ 3275940 w 3275940"/>
              <a:gd name="connsiteY7" fmla="*/ 408139 h 2448788"/>
              <a:gd name="connsiteX8" fmla="*/ 3275940 w 3275940"/>
              <a:gd name="connsiteY8" fmla="*/ 984959 h 2448788"/>
              <a:gd name="connsiteX9" fmla="*/ 3275940 w 3275940"/>
              <a:gd name="connsiteY9" fmla="*/ 1529129 h 2448788"/>
              <a:gd name="connsiteX10" fmla="*/ 3275940 w 3275940"/>
              <a:gd name="connsiteY10" fmla="*/ 2040649 h 2448788"/>
              <a:gd name="connsiteX11" fmla="*/ 2867801 w 3275940"/>
              <a:gd name="connsiteY11" fmla="*/ 2448788 h 2448788"/>
              <a:gd name="connsiteX12" fmla="*/ 2326675 w 3275940"/>
              <a:gd name="connsiteY12" fmla="*/ 2448788 h 2448788"/>
              <a:gd name="connsiteX13" fmla="*/ 1908533 w 3275940"/>
              <a:gd name="connsiteY13" fmla="*/ 2448788 h 2448788"/>
              <a:gd name="connsiteX14" fmla="*/ 1441197 w 3275940"/>
              <a:gd name="connsiteY14" fmla="*/ 2448788 h 2448788"/>
              <a:gd name="connsiteX15" fmla="*/ 998458 w 3275940"/>
              <a:gd name="connsiteY15" fmla="*/ 2448788 h 2448788"/>
              <a:gd name="connsiteX16" fmla="*/ 408139 w 3275940"/>
              <a:gd name="connsiteY16" fmla="*/ 2448788 h 2448788"/>
              <a:gd name="connsiteX17" fmla="*/ 0 w 3275940"/>
              <a:gd name="connsiteY17" fmla="*/ 2040649 h 2448788"/>
              <a:gd name="connsiteX18" fmla="*/ 0 w 3275940"/>
              <a:gd name="connsiteY18" fmla="*/ 1545454 h 2448788"/>
              <a:gd name="connsiteX19" fmla="*/ 0 w 3275940"/>
              <a:gd name="connsiteY19" fmla="*/ 1001284 h 2448788"/>
              <a:gd name="connsiteX20" fmla="*/ 0 w 3275940"/>
              <a:gd name="connsiteY20" fmla="*/ 408139 h 244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75940" h="2448788" fill="none" extrusionOk="0">
                <a:moveTo>
                  <a:pt x="0" y="408139"/>
                </a:moveTo>
                <a:cubicBezTo>
                  <a:pt x="-46419" y="217162"/>
                  <a:pt x="160340" y="2405"/>
                  <a:pt x="408139" y="0"/>
                </a:cubicBezTo>
                <a:cubicBezTo>
                  <a:pt x="605578" y="-8920"/>
                  <a:pt x="638459" y="30139"/>
                  <a:pt x="850878" y="0"/>
                </a:cubicBezTo>
                <a:cubicBezTo>
                  <a:pt x="1063297" y="-30139"/>
                  <a:pt x="1201280" y="47914"/>
                  <a:pt x="1367407" y="0"/>
                </a:cubicBezTo>
                <a:cubicBezTo>
                  <a:pt x="1533534" y="-47914"/>
                  <a:pt x="1621430" y="41969"/>
                  <a:pt x="1785550" y="0"/>
                </a:cubicBezTo>
                <a:cubicBezTo>
                  <a:pt x="1949670" y="-41969"/>
                  <a:pt x="2149338" y="35257"/>
                  <a:pt x="2252886" y="0"/>
                </a:cubicBezTo>
                <a:cubicBezTo>
                  <a:pt x="2356434" y="-35257"/>
                  <a:pt x="2714874" y="21088"/>
                  <a:pt x="2867801" y="0"/>
                </a:cubicBezTo>
                <a:cubicBezTo>
                  <a:pt x="3085420" y="19499"/>
                  <a:pt x="3227340" y="178611"/>
                  <a:pt x="3275940" y="408139"/>
                </a:cubicBezTo>
                <a:cubicBezTo>
                  <a:pt x="3286062" y="599945"/>
                  <a:pt x="3275529" y="841642"/>
                  <a:pt x="3275940" y="984959"/>
                </a:cubicBezTo>
                <a:cubicBezTo>
                  <a:pt x="3276351" y="1128276"/>
                  <a:pt x="3236029" y="1294635"/>
                  <a:pt x="3275940" y="1529129"/>
                </a:cubicBezTo>
                <a:cubicBezTo>
                  <a:pt x="3315851" y="1763623"/>
                  <a:pt x="3234613" y="1934495"/>
                  <a:pt x="3275940" y="2040649"/>
                </a:cubicBezTo>
                <a:cubicBezTo>
                  <a:pt x="3265437" y="2276768"/>
                  <a:pt x="3132952" y="2490116"/>
                  <a:pt x="2867801" y="2448788"/>
                </a:cubicBezTo>
                <a:cubicBezTo>
                  <a:pt x="2729390" y="2481407"/>
                  <a:pt x="2588013" y="2427911"/>
                  <a:pt x="2326675" y="2448788"/>
                </a:cubicBezTo>
                <a:cubicBezTo>
                  <a:pt x="2065337" y="2469665"/>
                  <a:pt x="2015074" y="2410184"/>
                  <a:pt x="1908533" y="2448788"/>
                </a:cubicBezTo>
                <a:cubicBezTo>
                  <a:pt x="1801992" y="2487392"/>
                  <a:pt x="1588400" y="2394837"/>
                  <a:pt x="1441197" y="2448788"/>
                </a:cubicBezTo>
                <a:cubicBezTo>
                  <a:pt x="1293994" y="2502739"/>
                  <a:pt x="1150554" y="2420141"/>
                  <a:pt x="998458" y="2448788"/>
                </a:cubicBezTo>
                <a:cubicBezTo>
                  <a:pt x="846362" y="2477435"/>
                  <a:pt x="578133" y="2447318"/>
                  <a:pt x="408139" y="2448788"/>
                </a:cubicBezTo>
                <a:cubicBezTo>
                  <a:pt x="198278" y="2463313"/>
                  <a:pt x="-16136" y="2276620"/>
                  <a:pt x="0" y="2040649"/>
                </a:cubicBezTo>
                <a:cubicBezTo>
                  <a:pt x="-32867" y="1916319"/>
                  <a:pt x="21200" y="1714070"/>
                  <a:pt x="0" y="1545454"/>
                </a:cubicBezTo>
                <a:cubicBezTo>
                  <a:pt x="-21200" y="1376838"/>
                  <a:pt x="8792" y="1176517"/>
                  <a:pt x="0" y="1001284"/>
                </a:cubicBezTo>
                <a:cubicBezTo>
                  <a:pt x="-8792" y="826051"/>
                  <a:pt x="15405" y="595268"/>
                  <a:pt x="0" y="408139"/>
                </a:cubicBezTo>
                <a:close/>
              </a:path>
              <a:path w="3275940" h="2448788" stroke="0" extrusionOk="0">
                <a:moveTo>
                  <a:pt x="0" y="408139"/>
                </a:moveTo>
                <a:cubicBezTo>
                  <a:pt x="-30609" y="209309"/>
                  <a:pt x="210002" y="-39435"/>
                  <a:pt x="408139" y="0"/>
                </a:cubicBezTo>
                <a:cubicBezTo>
                  <a:pt x="521400" y="-27172"/>
                  <a:pt x="693280" y="7977"/>
                  <a:pt x="924668" y="0"/>
                </a:cubicBezTo>
                <a:cubicBezTo>
                  <a:pt x="1156056" y="-7977"/>
                  <a:pt x="1199511" y="34393"/>
                  <a:pt x="1367407" y="0"/>
                </a:cubicBezTo>
                <a:cubicBezTo>
                  <a:pt x="1535303" y="-34393"/>
                  <a:pt x="1714505" y="29003"/>
                  <a:pt x="1810146" y="0"/>
                </a:cubicBezTo>
                <a:cubicBezTo>
                  <a:pt x="1905787" y="-29003"/>
                  <a:pt x="2051877" y="19209"/>
                  <a:pt x="2228289" y="0"/>
                </a:cubicBezTo>
                <a:cubicBezTo>
                  <a:pt x="2404701" y="-19209"/>
                  <a:pt x="2654410" y="43260"/>
                  <a:pt x="2867801" y="0"/>
                </a:cubicBezTo>
                <a:cubicBezTo>
                  <a:pt x="3104197" y="-6103"/>
                  <a:pt x="3299133" y="241703"/>
                  <a:pt x="3275940" y="408139"/>
                </a:cubicBezTo>
                <a:cubicBezTo>
                  <a:pt x="3311272" y="655574"/>
                  <a:pt x="3238179" y="777110"/>
                  <a:pt x="3275940" y="919659"/>
                </a:cubicBezTo>
                <a:cubicBezTo>
                  <a:pt x="3313701" y="1062208"/>
                  <a:pt x="3244267" y="1259995"/>
                  <a:pt x="3275940" y="1414854"/>
                </a:cubicBezTo>
                <a:cubicBezTo>
                  <a:pt x="3307613" y="1569713"/>
                  <a:pt x="3265506" y="1915077"/>
                  <a:pt x="3275940" y="2040649"/>
                </a:cubicBezTo>
                <a:cubicBezTo>
                  <a:pt x="3322409" y="2303901"/>
                  <a:pt x="3106081" y="2464369"/>
                  <a:pt x="2867801" y="2448788"/>
                </a:cubicBezTo>
                <a:cubicBezTo>
                  <a:pt x="2666350" y="2485134"/>
                  <a:pt x="2577513" y="2413518"/>
                  <a:pt x="2449658" y="2448788"/>
                </a:cubicBezTo>
                <a:cubicBezTo>
                  <a:pt x="2321803" y="2484058"/>
                  <a:pt x="2071016" y="2424375"/>
                  <a:pt x="1957726" y="2448788"/>
                </a:cubicBezTo>
                <a:cubicBezTo>
                  <a:pt x="1844436" y="2473201"/>
                  <a:pt x="1610237" y="2446565"/>
                  <a:pt x="1514987" y="2448788"/>
                </a:cubicBezTo>
                <a:cubicBezTo>
                  <a:pt x="1419737" y="2451011"/>
                  <a:pt x="1249467" y="2396596"/>
                  <a:pt x="998458" y="2448788"/>
                </a:cubicBezTo>
                <a:cubicBezTo>
                  <a:pt x="747449" y="2500980"/>
                  <a:pt x="610030" y="2417158"/>
                  <a:pt x="408139" y="2448788"/>
                </a:cubicBezTo>
                <a:cubicBezTo>
                  <a:pt x="182495" y="2456552"/>
                  <a:pt x="16601" y="2260865"/>
                  <a:pt x="0" y="2040649"/>
                </a:cubicBezTo>
                <a:cubicBezTo>
                  <a:pt x="-1142" y="1846223"/>
                  <a:pt x="4476" y="1735812"/>
                  <a:pt x="0" y="1496479"/>
                </a:cubicBezTo>
                <a:cubicBezTo>
                  <a:pt x="-4476" y="1257146"/>
                  <a:pt x="2679" y="1212229"/>
                  <a:pt x="0" y="1001284"/>
                </a:cubicBezTo>
                <a:cubicBezTo>
                  <a:pt x="-2679" y="790339"/>
                  <a:pt x="68871" y="574723"/>
                  <a:pt x="0" y="408139"/>
                </a:cubicBezTo>
                <a:close/>
              </a:path>
            </a:pathLst>
          </a:custGeom>
          <a:ln w="76200">
            <a:solidFill>
              <a:srgbClr val="E43AA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639942" y="4310218"/>
            <a:ext cx="3275940" cy="2448788"/>
          </a:xfrm>
          <a:custGeom>
            <a:avLst/>
            <a:gdLst>
              <a:gd name="connsiteX0" fmla="*/ 0 w 3275940"/>
              <a:gd name="connsiteY0" fmla="*/ 408139 h 2448788"/>
              <a:gd name="connsiteX1" fmla="*/ 408139 w 3275940"/>
              <a:gd name="connsiteY1" fmla="*/ 0 h 2448788"/>
              <a:gd name="connsiteX2" fmla="*/ 850878 w 3275940"/>
              <a:gd name="connsiteY2" fmla="*/ 0 h 2448788"/>
              <a:gd name="connsiteX3" fmla="*/ 1367407 w 3275940"/>
              <a:gd name="connsiteY3" fmla="*/ 0 h 2448788"/>
              <a:gd name="connsiteX4" fmla="*/ 1785550 w 3275940"/>
              <a:gd name="connsiteY4" fmla="*/ 0 h 2448788"/>
              <a:gd name="connsiteX5" fmla="*/ 2252886 w 3275940"/>
              <a:gd name="connsiteY5" fmla="*/ 0 h 2448788"/>
              <a:gd name="connsiteX6" fmla="*/ 2867801 w 3275940"/>
              <a:gd name="connsiteY6" fmla="*/ 0 h 2448788"/>
              <a:gd name="connsiteX7" fmla="*/ 3275940 w 3275940"/>
              <a:gd name="connsiteY7" fmla="*/ 408139 h 2448788"/>
              <a:gd name="connsiteX8" fmla="*/ 3275940 w 3275940"/>
              <a:gd name="connsiteY8" fmla="*/ 984959 h 2448788"/>
              <a:gd name="connsiteX9" fmla="*/ 3275940 w 3275940"/>
              <a:gd name="connsiteY9" fmla="*/ 1529129 h 2448788"/>
              <a:gd name="connsiteX10" fmla="*/ 3275940 w 3275940"/>
              <a:gd name="connsiteY10" fmla="*/ 2040649 h 2448788"/>
              <a:gd name="connsiteX11" fmla="*/ 2867801 w 3275940"/>
              <a:gd name="connsiteY11" fmla="*/ 2448788 h 2448788"/>
              <a:gd name="connsiteX12" fmla="*/ 2326675 w 3275940"/>
              <a:gd name="connsiteY12" fmla="*/ 2448788 h 2448788"/>
              <a:gd name="connsiteX13" fmla="*/ 1908533 w 3275940"/>
              <a:gd name="connsiteY13" fmla="*/ 2448788 h 2448788"/>
              <a:gd name="connsiteX14" fmla="*/ 1441197 w 3275940"/>
              <a:gd name="connsiteY14" fmla="*/ 2448788 h 2448788"/>
              <a:gd name="connsiteX15" fmla="*/ 998458 w 3275940"/>
              <a:gd name="connsiteY15" fmla="*/ 2448788 h 2448788"/>
              <a:gd name="connsiteX16" fmla="*/ 408139 w 3275940"/>
              <a:gd name="connsiteY16" fmla="*/ 2448788 h 2448788"/>
              <a:gd name="connsiteX17" fmla="*/ 0 w 3275940"/>
              <a:gd name="connsiteY17" fmla="*/ 2040649 h 2448788"/>
              <a:gd name="connsiteX18" fmla="*/ 0 w 3275940"/>
              <a:gd name="connsiteY18" fmla="*/ 1545454 h 2448788"/>
              <a:gd name="connsiteX19" fmla="*/ 0 w 3275940"/>
              <a:gd name="connsiteY19" fmla="*/ 1001284 h 2448788"/>
              <a:gd name="connsiteX20" fmla="*/ 0 w 3275940"/>
              <a:gd name="connsiteY20" fmla="*/ 408139 h 244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75940" h="2448788" fill="none" extrusionOk="0">
                <a:moveTo>
                  <a:pt x="0" y="408139"/>
                </a:moveTo>
                <a:cubicBezTo>
                  <a:pt x="-46419" y="217162"/>
                  <a:pt x="160340" y="2405"/>
                  <a:pt x="408139" y="0"/>
                </a:cubicBezTo>
                <a:cubicBezTo>
                  <a:pt x="605578" y="-8920"/>
                  <a:pt x="638459" y="30139"/>
                  <a:pt x="850878" y="0"/>
                </a:cubicBezTo>
                <a:cubicBezTo>
                  <a:pt x="1063297" y="-30139"/>
                  <a:pt x="1201280" y="47914"/>
                  <a:pt x="1367407" y="0"/>
                </a:cubicBezTo>
                <a:cubicBezTo>
                  <a:pt x="1533534" y="-47914"/>
                  <a:pt x="1621430" y="41969"/>
                  <a:pt x="1785550" y="0"/>
                </a:cubicBezTo>
                <a:cubicBezTo>
                  <a:pt x="1949670" y="-41969"/>
                  <a:pt x="2149338" y="35257"/>
                  <a:pt x="2252886" y="0"/>
                </a:cubicBezTo>
                <a:cubicBezTo>
                  <a:pt x="2356434" y="-35257"/>
                  <a:pt x="2714874" y="21088"/>
                  <a:pt x="2867801" y="0"/>
                </a:cubicBezTo>
                <a:cubicBezTo>
                  <a:pt x="3085420" y="19499"/>
                  <a:pt x="3227340" y="178611"/>
                  <a:pt x="3275940" y="408139"/>
                </a:cubicBezTo>
                <a:cubicBezTo>
                  <a:pt x="3286062" y="599945"/>
                  <a:pt x="3275529" y="841642"/>
                  <a:pt x="3275940" y="984959"/>
                </a:cubicBezTo>
                <a:cubicBezTo>
                  <a:pt x="3276351" y="1128276"/>
                  <a:pt x="3236029" y="1294635"/>
                  <a:pt x="3275940" y="1529129"/>
                </a:cubicBezTo>
                <a:cubicBezTo>
                  <a:pt x="3315851" y="1763623"/>
                  <a:pt x="3234613" y="1934495"/>
                  <a:pt x="3275940" y="2040649"/>
                </a:cubicBezTo>
                <a:cubicBezTo>
                  <a:pt x="3265437" y="2276768"/>
                  <a:pt x="3132952" y="2490116"/>
                  <a:pt x="2867801" y="2448788"/>
                </a:cubicBezTo>
                <a:cubicBezTo>
                  <a:pt x="2729390" y="2481407"/>
                  <a:pt x="2588013" y="2427911"/>
                  <a:pt x="2326675" y="2448788"/>
                </a:cubicBezTo>
                <a:cubicBezTo>
                  <a:pt x="2065337" y="2469665"/>
                  <a:pt x="2015074" y="2410184"/>
                  <a:pt x="1908533" y="2448788"/>
                </a:cubicBezTo>
                <a:cubicBezTo>
                  <a:pt x="1801992" y="2487392"/>
                  <a:pt x="1588400" y="2394837"/>
                  <a:pt x="1441197" y="2448788"/>
                </a:cubicBezTo>
                <a:cubicBezTo>
                  <a:pt x="1293994" y="2502739"/>
                  <a:pt x="1150554" y="2420141"/>
                  <a:pt x="998458" y="2448788"/>
                </a:cubicBezTo>
                <a:cubicBezTo>
                  <a:pt x="846362" y="2477435"/>
                  <a:pt x="578133" y="2447318"/>
                  <a:pt x="408139" y="2448788"/>
                </a:cubicBezTo>
                <a:cubicBezTo>
                  <a:pt x="198278" y="2463313"/>
                  <a:pt x="-16136" y="2276620"/>
                  <a:pt x="0" y="2040649"/>
                </a:cubicBezTo>
                <a:cubicBezTo>
                  <a:pt x="-32867" y="1916319"/>
                  <a:pt x="21200" y="1714070"/>
                  <a:pt x="0" y="1545454"/>
                </a:cubicBezTo>
                <a:cubicBezTo>
                  <a:pt x="-21200" y="1376838"/>
                  <a:pt x="8792" y="1176517"/>
                  <a:pt x="0" y="1001284"/>
                </a:cubicBezTo>
                <a:cubicBezTo>
                  <a:pt x="-8792" y="826051"/>
                  <a:pt x="15405" y="595268"/>
                  <a:pt x="0" y="408139"/>
                </a:cubicBezTo>
                <a:close/>
              </a:path>
              <a:path w="3275940" h="2448788" stroke="0" extrusionOk="0">
                <a:moveTo>
                  <a:pt x="0" y="408139"/>
                </a:moveTo>
                <a:cubicBezTo>
                  <a:pt x="-30609" y="209309"/>
                  <a:pt x="210002" y="-39435"/>
                  <a:pt x="408139" y="0"/>
                </a:cubicBezTo>
                <a:cubicBezTo>
                  <a:pt x="521400" y="-27172"/>
                  <a:pt x="693280" y="7977"/>
                  <a:pt x="924668" y="0"/>
                </a:cubicBezTo>
                <a:cubicBezTo>
                  <a:pt x="1156056" y="-7977"/>
                  <a:pt x="1199511" y="34393"/>
                  <a:pt x="1367407" y="0"/>
                </a:cubicBezTo>
                <a:cubicBezTo>
                  <a:pt x="1535303" y="-34393"/>
                  <a:pt x="1714505" y="29003"/>
                  <a:pt x="1810146" y="0"/>
                </a:cubicBezTo>
                <a:cubicBezTo>
                  <a:pt x="1905787" y="-29003"/>
                  <a:pt x="2051877" y="19209"/>
                  <a:pt x="2228289" y="0"/>
                </a:cubicBezTo>
                <a:cubicBezTo>
                  <a:pt x="2404701" y="-19209"/>
                  <a:pt x="2654410" y="43260"/>
                  <a:pt x="2867801" y="0"/>
                </a:cubicBezTo>
                <a:cubicBezTo>
                  <a:pt x="3104197" y="-6103"/>
                  <a:pt x="3299133" y="241703"/>
                  <a:pt x="3275940" y="408139"/>
                </a:cubicBezTo>
                <a:cubicBezTo>
                  <a:pt x="3311272" y="655574"/>
                  <a:pt x="3238179" y="777110"/>
                  <a:pt x="3275940" y="919659"/>
                </a:cubicBezTo>
                <a:cubicBezTo>
                  <a:pt x="3313701" y="1062208"/>
                  <a:pt x="3244267" y="1259995"/>
                  <a:pt x="3275940" y="1414854"/>
                </a:cubicBezTo>
                <a:cubicBezTo>
                  <a:pt x="3307613" y="1569713"/>
                  <a:pt x="3265506" y="1915077"/>
                  <a:pt x="3275940" y="2040649"/>
                </a:cubicBezTo>
                <a:cubicBezTo>
                  <a:pt x="3322409" y="2303901"/>
                  <a:pt x="3106081" y="2464369"/>
                  <a:pt x="2867801" y="2448788"/>
                </a:cubicBezTo>
                <a:cubicBezTo>
                  <a:pt x="2666350" y="2485134"/>
                  <a:pt x="2577513" y="2413518"/>
                  <a:pt x="2449658" y="2448788"/>
                </a:cubicBezTo>
                <a:cubicBezTo>
                  <a:pt x="2321803" y="2484058"/>
                  <a:pt x="2071016" y="2424375"/>
                  <a:pt x="1957726" y="2448788"/>
                </a:cubicBezTo>
                <a:cubicBezTo>
                  <a:pt x="1844436" y="2473201"/>
                  <a:pt x="1610237" y="2446565"/>
                  <a:pt x="1514987" y="2448788"/>
                </a:cubicBezTo>
                <a:cubicBezTo>
                  <a:pt x="1419737" y="2451011"/>
                  <a:pt x="1249467" y="2396596"/>
                  <a:pt x="998458" y="2448788"/>
                </a:cubicBezTo>
                <a:cubicBezTo>
                  <a:pt x="747449" y="2500980"/>
                  <a:pt x="610030" y="2417158"/>
                  <a:pt x="408139" y="2448788"/>
                </a:cubicBezTo>
                <a:cubicBezTo>
                  <a:pt x="182495" y="2456552"/>
                  <a:pt x="16601" y="2260865"/>
                  <a:pt x="0" y="2040649"/>
                </a:cubicBezTo>
                <a:cubicBezTo>
                  <a:pt x="-1142" y="1846223"/>
                  <a:pt x="4476" y="1735812"/>
                  <a:pt x="0" y="1496479"/>
                </a:cubicBezTo>
                <a:cubicBezTo>
                  <a:pt x="-4476" y="1257146"/>
                  <a:pt x="2679" y="1212229"/>
                  <a:pt x="0" y="1001284"/>
                </a:cubicBezTo>
                <a:cubicBezTo>
                  <a:pt x="-2679" y="790339"/>
                  <a:pt x="68871" y="574723"/>
                  <a:pt x="0" y="408139"/>
                </a:cubicBezTo>
                <a:close/>
              </a:path>
            </a:pathLst>
          </a:custGeom>
          <a:ln w="76200">
            <a:solidFill>
              <a:srgbClr val="E43AA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4421791" y="4310218"/>
            <a:ext cx="3275940" cy="2448788"/>
          </a:xfrm>
          <a:custGeom>
            <a:avLst/>
            <a:gdLst>
              <a:gd name="connsiteX0" fmla="*/ 0 w 3275940"/>
              <a:gd name="connsiteY0" fmla="*/ 408139 h 2448788"/>
              <a:gd name="connsiteX1" fmla="*/ 408139 w 3275940"/>
              <a:gd name="connsiteY1" fmla="*/ 0 h 2448788"/>
              <a:gd name="connsiteX2" fmla="*/ 850878 w 3275940"/>
              <a:gd name="connsiteY2" fmla="*/ 0 h 2448788"/>
              <a:gd name="connsiteX3" fmla="*/ 1367407 w 3275940"/>
              <a:gd name="connsiteY3" fmla="*/ 0 h 2448788"/>
              <a:gd name="connsiteX4" fmla="*/ 1785550 w 3275940"/>
              <a:gd name="connsiteY4" fmla="*/ 0 h 2448788"/>
              <a:gd name="connsiteX5" fmla="*/ 2252886 w 3275940"/>
              <a:gd name="connsiteY5" fmla="*/ 0 h 2448788"/>
              <a:gd name="connsiteX6" fmla="*/ 2867801 w 3275940"/>
              <a:gd name="connsiteY6" fmla="*/ 0 h 2448788"/>
              <a:gd name="connsiteX7" fmla="*/ 3275940 w 3275940"/>
              <a:gd name="connsiteY7" fmla="*/ 408139 h 2448788"/>
              <a:gd name="connsiteX8" fmla="*/ 3275940 w 3275940"/>
              <a:gd name="connsiteY8" fmla="*/ 984959 h 2448788"/>
              <a:gd name="connsiteX9" fmla="*/ 3275940 w 3275940"/>
              <a:gd name="connsiteY9" fmla="*/ 1529129 h 2448788"/>
              <a:gd name="connsiteX10" fmla="*/ 3275940 w 3275940"/>
              <a:gd name="connsiteY10" fmla="*/ 2040649 h 2448788"/>
              <a:gd name="connsiteX11" fmla="*/ 2867801 w 3275940"/>
              <a:gd name="connsiteY11" fmla="*/ 2448788 h 2448788"/>
              <a:gd name="connsiteX12" fmla="*/ 2326675 w 3275940"/>
              <a:gd name="connsiteY12" fmla="*/ 2448788 h 2448788"/>
              <a:gd name="connsiteX13" fmla="*/ 1908533 w 3275940"/>
              <a:gd name="connsiteY13" fmla="*/ 2448788 h 2448788"/>
              <a:gd name="connsiteX14" fmla="*/ 1441197 w 3275940"/>
              <a:gd name="connsiteY14" fmla="*/ 2448788 h 2448788"/>
              <a:gd name="connsiteX15" fmla="*/ 998458 w 3275940"/>
              <a:gd name="connsiteY15" fmla="*/ 2448788 h 2448788"/>
              <a:gd name="connsiteX16" fmla="*/ 408139 w 3275940"/>
              <a:gd name="connsiteY16" fmla="*/ 2448788 h 2448788"/>
              <a:gd name="connsiteX17" fmla="*/ 0 w 3275940"/>
              <a:gd name="connsiteY17" fmla="*/ 2040649 h 2448788"/>
              <a:gd name="connsiteX18" fmla="*/ 0 w 3275940"/>
              <a:gd name="connsiteY18" fmla="*/ 1545454 h 2448788"/>
              <a:gd name="connsiteX19" fmla="*/ 0 w 3275940"/>
              <a:gd name="connsiteY19" fmla="*/ 1001284 h 2448788"/>
              <a:gd name="connsiteX20" fmla="*/ 0 w 3275940"/>
              <a:gd name="connsiteY20" fmla="*/ 408139 h 244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75940" h="2448788" fill="none" extrusionOk="0">
                <a:moveTo>
                  <a:pt x="0" y="408139"/>
                </a:moveTo>
                <a:cubicBezTo>
                  <a:pt x="-46419" y="217162"/>
                  <a:pt x="160340" y="2405"/>
                  <a:pt x="408139" y="0"/>
                </a:cubicBezTo>
                <a:cubicBezTo>
                  <a:pt x="605578" y="-8920"/>
                  <a:pt x="638459" y="30139"/>
                  <a:pt x="850878" y="0"/>
                </a:cubicBezTo>
                <a:cubicBezTo>
                  <a:pt x="1063297" y="-30139"/>
                  <a:pt x="1201280" y="47914"/>
                  <a:pt x="1367407" y="0"/>
                </a:cubicBezTo>
                <a:cubicBezTo>
                  <a:pt x="1533534" y="-47914"/>
                  <a:pt x="1621430" y="41969"/>
                  <a:pt x="1785550" y="0"/>
                </a:cubicBezTo>
                <a:cubicBezTo>
                  <a:pt x="1949670" y="-41969"/>
                  <a:pt x="2149338" y="35257"/>
                  <a:pt x="2252886" y="0"/>
                </a:cubicBezTo>
                <a:cubicBezTo>
                  <a:pt x="2356434" y="-35257"/>
                  <a:pt x="2714874" y="21088"/>
                  <a:pt x="2867801" y="0"/>
                </a:cubicBezTo>
                <a:cubicBezTo>
                  <a:pt x="3085420" y="19499"/>
                  <a:pt x="3227340" y="178611"/>
                  <a:pt x="3275940" y="408139"/>
                </a:cubicBezTo>
                <a:cubicBezTo>
                  <a:pt x="3286062" y="599945"/>
                  <a:pt x="3275529" y="841642"/>
                  <a:pt x="3275940" y="984959"/>
                </a:cubicBezTo>
                <a:cubicBezTo>
                  <a:pt x="3276351" y="1128276"/>
                  <a:pt x="3236029" y="1294635"/>
                  <a:pt x="3275940" y="1529129"/>
                </a:cubicBezTo>
                <a:cubicBezTo>
                  <a:pt x="3315851" y="1763623"/>
                  <a:pt x="3234613" y="1934495"/>
                  <a:pt x="3275940" y="2040649"/>
                </a:cubicBezTo>
                <a:cubicBezTo>
                  <a:pt x="3265437" y="2276768"/>
                  <a:pt x="3132952" y="2490116"/>
                  <a:pt x="2867801" y="2448788"/>
                </a:cubicBezTo>
                <a:cubicBezTo>
                  <a:pt x="2729390" y="2481407"/>
                  <a:pt x="2588013" y="2427911"/>
                  <a:pt x="2326675" y="2448788"/>
                </a:cubicBezTo>
                <a:cubicBezTo>
                  <a:pt x="2065337" y="2469665"/>
                  <a:pt x="2015074" y="2410184"/>
                  <a:pt x="1908533" y="2448788"/>
                </a:cubicBezTo>
                <a:cubicBezTo>
                  <a:pt x="1801992" y="2487392"/>
                  <a:pt x="1588400" y="2394837"/>
                  <a:pt x="1441197" y="2448788"/>
                </a:cubicBezTo>
                <a:cubicBezTo>
                  <a:pt x="1293994" y="2502739"/>
                  <a:pt x="1150554" y="2420141"/>
                  <a:pt x="998458" y="2448788"/>
                </a:cubicBezTo>
                <a:cubicBezTo>
                  <a:pt x="846362" y="2477435"/>
                  <a:pt x="578133" y="2447318"/>
                  <a:pt x="408139" y="2448788"/>
                </a:cubicBezTo>
                <a:cubicBezTo>
                  <a:pt x="198278" y="2463313"/>
                  <a:pt x="-16136" y="2276620"/>
                  <a:pt x="0" y="2040649"/>
                </a:cubicBezTo>
                <a:cubicBezTo>
                  <a:pt x="-32867" y="1916319"/>
                  <a:pt x="21200" y="1714070"/>
                  <a:pt x="0" y="1545454"/>
                </a:cubicBezTo>
                <a:cubicBezTo>
                  <a:pt x="-21200" y="1376838"/>
                  <a:pt x="8792" y="1176517"/>
                  <a:pt x="0" y="1001284"/>
                </a:cubicBezTo>
                <a:cubicBezTo>
                  <a:pt x="-8792" y="826051"/>
                  <a:pt x="15405" y="595268"/>
                  <a:pt x="0" y="408139"/>
                </a:cubicBezTo>
                <a:close/>
              </a:path>
              <a:path w="3275940" h="2448788" stroke="0" extrusionOk="0">
                <a:moveTo>
                  <a:pt x="0" y="408139"/>
                </a:moveTo>
                <a:cubicBezTo>
                  <a:pt x="-30609" y="209309"/>
                  <a:pt x="210002" y="-39435"/>
                  <a:pt x="408139" y="0"/>
                </a:cubicBezTo>
                <a:cubicBezTo>
                  <a:pt x="521400" y="-27172"/>
                  <a:pt x="693280" y="7977"/>
                  <a:pt x="924668" y="0"/>
                </a:cubicBezTo>
                <a:cubicBezTo>
                  <a:pt x="1156056" y="-7977"/>
                  <a:pt x="1199511" y="34393"/>
                  <a:pt x="1367407" y="0"/>
                </a:cubicBezTo>
                <a:cubicBezTo>
                  <a:pt x="1535303" y="-34393"/>
                  <a:pt x="1714505" y="29003"/>
                  <a:pt x="1810146" y="0"/>
                </a:cubicBezTo>
                <a:cubicBezTo>
                  <a:pt x="1905787" y="-29003"/>
                  <a:pt x="2051877" y="19209"/>
                  <a:pt x="2228289" y="0"/>
                </a:cubicBezTo>
                <a:cubicBezTo>
                  <a:pt x="2404701" y="-19209"/>
                  <a:pt x="2654410" y="43260"/>
                  <a:pt x="2867801" y="0"/>
                </a:cubicBezTo>
                <a:cubicBezTo>
                  <a:pt x="3104197" y="-6103"/>
                  <a:pt x="3299133" y="241703"/>
                  <a:pt x="3275940" y="408139"/>
                </a:cubicBezTo>
                <a:cubicBezTo>
                  <a:pt x="3311272" y="655574"/>
                  <a:pt x="3238179" y="777110"/>
                  <a:pt x="3275940" y="919659"/>
                </a:cubicBezTo>
                <a:cubicBezTo>
                  <a:pt x="3313701" y="1062208"/>
                  <a:pt x="3244267" y="1259995"/>
                  <a:pt x="3275940" y="1414854"/>
                </a:cubicBezTo>
                <a:cubicBezTo>
                  <a:pt x="3307613" y="1569713"/>
                  <a:pt x="3265506" y="1915077"/>
                  <a:pt x="3275940" y="2040649"/>
                </a:cubicBezTo>
                <a:cubicBezTo>
                  <a:pt x="3322409" y="2303901"/>
                  <a:pt x="3106081" y="2464369"/>
                  <a:pt x="2867801" y="2448788"/>
                </a:cubicBezTo>
                <a:cubicBezTo>
                  <a:pt x="2666350" y="2485134"/>
                  <a:pt x="2577513" y="2413518"/>
                  <a:pt x="2449658" y="2448788"/>
                </a:cubicBezTo>
                <a:cubicBezTo>
                  <a:pt x="2321803" y="2484058"/>
                  <a:pt x="2071016" y="2424375"/>
                  <a:pt x="1957726" y="2448788"/>
                </a:cubicBezTo>
                <a:cubicBezTo>
                  <a:pt x="1844436" y="2473201"/>
                  <a:pt x="1610237" y="2446565"/>
                  <a:pt x="1514987" y="2448788"/>
                </a:cubicBezTo>
                <a:cubicBezTo>
                  <a:pt x="1419737" y="2451011"/>
                  <a:pt x="1249467" y="2396596"/>
                  <a:pt x="998458" y="2448788"/>
                </a:cubicBezTo>
                <a:cubicBezTo>
                  <a:pt x="747449" y="2500980"/>
                  <a:pt x="610030" y="2417158"/>
                  <a:pt x="408139" y="2448788"/>
                </a:cubicBezTo>
                <a:cubicBezTo>
                  <a:pt x="182495" y="2456552"/>
                  <a:pt x="16601" y="2260865"/>
                  <a:pt x="0" y="2040649"/>
                </a:cubicBezTo>
                <a:cubicBezTo>
                  <a:pt x="-1142" y="1846223"/>
                  <a:pt x="4476" y="1735812"/>
                  <a:pt x="0" y="1496479"/>
                </a:cubicBezTo>
                <a:cubicBezTo>
                  <a:pt x="-4476" y="1257146"/>
                  <a:pt x="2679" y="1212229"/>
                  <a:pt x="0" y="1001284"/>
                </a:cubicBezTo>
                <a:cubicBezTo>
                  <a:pt x="-2679" y="790339"/>
                  <a:pt x="68871" y="574723"/>
                  <a:pt x="0" y="408139"/>
                </a:cubicBezTo>
                <a:close/>
              </a:path>
            </a:pathLst>
          </a:custGeom>
          <a:ln w="76200">
            <a:solidFill>
              <a:srgbClr val="E43AA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914" y="211392"/>
            <a:ext cx="830662" cy="101300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563" y="202439"/>
            <a:ext cx="752631" cy="102195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864" y="202439"/>
            <a:ext cx="1056751" cy="106665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496" y="4271900"/>
            <a:ext cx="1346886" cy="134688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602" y="1664842"/>
            <a:ext cx="695761" cy="84849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204" y="1639124"/>
            <a:ext cx="1027751" cy="106304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340" y="3163956"/>
            <a:ext cx="760776" cy="71286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720" y="2831309"/>
            <a:ext cx="573852" cy="77920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513" y="1999922"/>
            <a:ext cx="992959" cy="98627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442" y="2836253"/>
            <a:ext cx="862365" cy="90000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148" y="1643565"/>
            <a:ext cx="957666" cy="95766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56" y="2878642"/>
            <a:ext cx="948775" cy="95766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819" y="4205125"/>
            <a:ext cx="1168318" cy="116831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129" y="5803322"/>
            <a:ext cx="978013" cy="978013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713" y="4393459"/>
            <a:ext cx="1071385" cy="1071385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737" y="1479717"/>
            <a:ext cx="1063044" cy="1063044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939" y="2831308"/>
            <a:ext cx="893635" cy="893635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055" y="2931298"/>
            <a:ext cx="862365" cy="90000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27" y="4455633"/>
            <a:ext cx="862365" cy="900000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572" y="5214435"/>
            <a:ext cx="978013" cy="978013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305" y="2377720"/>
            <a:ext cx="898170" cy="898170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000" y="1706901"/>
            <a:ext cx="843266" cy="843266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575" y="5330915"/>
            <a:ext cx="893635" cy="893635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308" y="5618786"/>
            <a:ext cx="992959" cy="986278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692" y="5372283"/>
            <a:ext cx="760776" cy="712861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563" y="5312239"/>
            <a:ext cx="760776" cy="712861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52" y="5579738"/>
            <a:ext cx="1027751" cy="1063044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313" y="4320064"/>
            <a:ext cx="948775" cy="957666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193" y="5914112"/>
            <a:ext cx="883846" cy="883846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244" y="303107"/>
            <a:ext cx="988021" cy="925794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206" y="160622"/>
            <a:ext cx="1210763" cy="1210763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202" y="260568"/>
            <a:ext cx="1023384" cy="1023384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744" y="235710"/>
            <a:ext cx="990170" cy="1033383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374" y="104594"/>
            <a:ext cx="1119539" cy="1119539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065" y="167940"/>
            <a:ext cx="1018563" cy="1063015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585" y="260568"/>
            <a:ext cx="994067" cy="994067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620" y="319395"/>
            <a:ext cx="965549" cy="904738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815" y="106001"/>
            <a:ext cx="1266377" cy="1266377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475" y="250448"/>
            <a:ext cx="978013" cy="978013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880" y="194947"/>
            <a:ext cx="1071385" cy="1071385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027" y="125461"/>
            <a:ext cx="1228877" cy="122060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141" y="0"/>
            <a:ext cx="2323025" cy="1960598"/>
          </a:xfrm>
          <a:prstGeom prst="rect">
            <a:avLst/>
          </a:prstGeom>
        </p:spPr>
      </p:pic>
      <p:pic>
        <p:nvPicPr>
          <p:cNvPr id="15" name="9995f43f5fa9558407">
            <a:hlinkClick r:id="" action="ppaction://media"/>
          </p:cNvPr>
          <p:cNvPicPr>
            <a:picLocks noChangeAspect="1"/>
          </p:cNvPicPr>
          <p:nvPr>
            <a:audioFile r:link="rId17"/>
            <p:extLst>
              <p:ext uri="{DAA4B4D4-6D71-4841-9C94-3DE7FCFB9230}">
                <p14:media xmlns:p14="http://schemas.microsoft.com/office/powerpoint/2010/main" r:embed="rId18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547224" y="806127"/>
            <a:ext cx="487363" cy="48736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8772" y="-55412"/>
            <a:ext cx="885314" cy="823186"/>
          </a:xfrm>
          <a:prstGeom prst="rect">
            <a:avLst/>
          </a:prstGeom>
        </p:spPr>
      </p:pic>
      <p:pic>
        <p:nvPicPr>
          <p:cNvPr id="416" name="Picture 415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243570" y="3164205"/>
            <a:ext cx="3238500" cy="3419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1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3" dur="133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8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7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0" fill="hold">
                      <p:stCondLst>
                        <p:cond delay="0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>
                      <p:stCondLst>
                        <p:cond delay="0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5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9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7" fill="hold">
                      <p:stCondLst>
                        <p:cond delay="0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0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3" fill="hold">
                      <p:stCondLst>
                        <p:cond delay="0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6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0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8" fill="hold">
                      <p:stCondLst>
                        <p:cond delay="0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1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3" fill="hold">
                      <p:stCondLst>
                        <p:cond delay="0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1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9" fill="hold">
                      <p:stCondLst>
                        <p:cond delay="0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5" fill="hold">
                      <p:stCondLst>
                        <p:cond delay="0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8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0" fill="hold">
                      <p:stCondLst>
                        <p:cond delay="0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3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6" fill="hold">
                      <p:stCondLst>
                        <p:cond delay="0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9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4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1" fill="hold">
                      <p:stCondLst>
                        <p:cond delay="0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4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4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6" fill="hold">
                      <p:stCondLst>
                        <p:cond delay="0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9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5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1" fill="hold">
                      <p:stCondLst>
                        <p:cond delay="0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5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7" fill="hold">
                      <p:stCondLst>
                        <p:cond delay="0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0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6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2" fill="hold">
                      <p:stCondLst>
                        <p:cond delay="0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5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6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7" fill="hold">
                      <p:stCondLst>
                        <p:cond delay="0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0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7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2" fill="hold">
                      <p:stCondLst>
                        <p:cond delay="0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7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8" fill="hold">
                      <p:stCondLst>
                        <p:cond delay="0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8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4" fill="hold">
                      <p:stCondLst>
                        <p:cond delay="0"/>
                      </p:stCondLst>
                      <p:childTnLst>
                        <p:par>
                          <p:cTn id="385" fill="hold">
                            <p:stCondLst>
                              <p:cond delay="0"/>
                            </p:stCondLst>
                            <p:childTnLst>
                              <p:par>
                                <p:cTn id="38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7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8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9" fill="hold">
                      <p:stCondLst>
                        <p:cond delay="0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2" dur="2000" fill="hold"/>
                                        <p:tgtEl>
                                          <p:spTgt spid="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9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4" fill="hold">
                      <p:stCondLst>
                        <p:cond delay="0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7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9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9" fill="hold">
                      <p:stCondLst>
                        <p:cond delay="0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2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03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4" fill="hold">
                      <p:stCondLst>
                        <p:cond delay="0"/>
                      </p:stCondLst>
                      <p:childTnLst>
                        <p:par>
                          <p:cTn id="405" fill="hold">
                            <p:stCondLst>
                              <p:cond delay="0"/>
                            </p:stCondLst>
                            <p:childTnLst>
                              <p:par>
                                <p:cTn id="4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0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0" fill="hold">
                      <p:stCondLst>
                        <p:cond delay="0"/>
                      </p:stCondLst>
                      <p:childTnLst>
                        <p:par>
                          <p:cTn id="411" fill="hold">
                            <p:stCondLst>
                              <p:cond delay="0"/>
                            </p:stCondLst>
                            <p:childTnLst>
                              <p:par>
                                <p:cTn id="4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audio>
              <p:cMediaNode vol="80000">
                <p:cTn id="4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29</cp:revision>
  <dcterms:created xsi:type="dcterms:W3CDTF">2024-05-12T21:00:00Z</dcterms:created>
  <dcterms:modified xsi:type="dcterms:W3CDTF">2024-06-20T13:41:29Z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DF48230EA7074E58B9D7255404DFF524_12</vt:lpwstr>
  </property>
  <property fmtid="{D5CDD505-2E9C-101B-9397-08002B2CF9AE}" pid="3" name="KSOProductBuildVer">
    <vt:lpwstr>1033-12.2.0.17119</vt:lpwstr>
  </property>
</Properties>
</file>