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958307" y="605279"/>
            <a:ext cx="5306562" cy="4729797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24916" y="25655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266858" y="499936"/>
            <a:ext cx="2334675" cy="3001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4458" y="1325772"/>
            <a:ext cx="1812583" cy="13617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753540" y="544043"/>
            <a:ext cx="2257266" cy="29021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484" y="1085762"/>
            <a:ext cx="2137209" cy="213720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191553" y="2741686"/>
            <a:ext cx="2216847" cy="285023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6664" y="2800279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469110" y="2684123"/>
            <a:ext cx="2229321" cy="2866269"/>
          </a:xfrm>
          <a:prstGeom prst="rect">
            <a:avLst/>
          </a:prstGeom>
        </p:spPr>
      </p:pic>
      <p:grpSp>
        <p:nvGrpSpPr>
          <p:cNvPr id="31" name="Групувати 30"/>
          <p:cNvGrpSpPr/>
          <p:nvPr/>
        </p:nvGrpSpPr>
        <p:grpSpPr>
          <a:xfrm>
            <a:off x="5857960" y="3059163"/>
            <a:ext cx="1785894" cy="1784267"/>
            <a:chOff x="1761697" y="-6199672"/>
            <a:chExt cx="6395774" cy="685800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071" y="-6199672"/>
              <a:ext cx="5486400" cy="6858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97" y="-5095056"/>
              <a:ext cx="4274673" cy="3206005"/>
            </a:xfrm>
            <a:prstGeom prst="rect">
              <a:avLst/>
            </a:prstGeom>
          </p:spPr>
        </p:pic>
      </p:grpSp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75" y="3346554"/>
            <a:ext cx="173355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6394 0.44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0521 0.522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26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43619 0.1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9765 0.128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641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9</cp:revision>
  <dcterms:created xsi:type="dcterms:W3CDTF">2024-04-20T18:19:00Z</dcterms:created>
  <dcterms:modified xsi:type="dcterms:W3CDTF">2024-10-28T08:22:31Z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8DB01F0C6C404306A95F9EDE93297C6C_12</vt:lpwstr>
  </property>
  <property fmtid="{D5CDD505-2E9C-101B-9397-08002B2CF9AE}" pid="3" name="KSOProductBuildVer">
    <vt:lpwstr>1033-12.2.0.17153</vt:lpwstr>
  </property>
</Properties>
</file>