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media/image4.svg" ContentType="image/svg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3877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>
        <p:scale>
          <a:sx n="75" d="100"/>
          <a:sy n="75" d="100"/>
        </p:scale>
        <p:origin x="1308" y="6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notesMaster" Target="notesMasters/notesMaster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Relationship Id="rId8" Type="http://schemas.openxmlformats.org/officeDocument/2006/relationships/customXml" Target="../customXml/item1.xml"/><Relationship Id="rId9" Type="http://schemas.openxmlformats.org/officeDocument/2006/relationships/customXml" Target="../customXml/item2.xml"/><Relationship Id="rId10" Type="http://schemas.openxmlformats.org/officeDocument/2006/relationships/customXml" Target="../customXml/item3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верхнього колонтитула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Місце для дати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410ED6E-7440-40D4-9DB3-47037C9CA10D}" type="datetimeFigureOut">
              <a:rPr lang="en-GB" smtClean="0"/>
              <a:t>30/12/2024</a:t>
            </a:fld>
            <a:endParaRPr lang="en-GB"/>
          </a:p>
        </p:txBody>
      </p:sp>
      <p:sp>
        <p:nvSpPr>
          <p:cNvPr id="4" name="Місце для зображення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Місце для нотаток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791CE72-7193-45D9-9B0C-B75B3E0DC46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177056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D40C6A29-4676-420C-BBE3-ACC2B80F64D4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12930581"/>
      </p:ext>
    </p:extLst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9B59E8B-94CB-7399-82B5-FE69CDC4369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Підзаголовок 2">
            <a:extLst>
              <a:ext uri="{FF2B5EF4-FFF2-40B4-BE49-F238E27FC236}">
                <a16:creationId xmlns:a16="http://schemas.microsoft.com/office/drawing/2014/main" id="{9665DF46-C648-B702-6501-51B5B991EA5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  <a:endParaRPr lang="en-GB"/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8713C8E9-DD9E-3C96-FEC6-905B2C6B8F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DD584A-C28C-4D5A-89CF-E2C50613529F}" type="datetimeFigureOut">
              <a:rPr lang="en-GB" smtClean="0"/>
              <a:t>30/12/2024</a:t>
            </a:fld>
            <a:endParaRPr lang="en-GB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504257BD-1CF2-C862-3B95-80597F83FF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EF01825B-023B-2B52-ADCB-70B67A9922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4C44C5-5EF6-46D0-A282-DD2DDDF5C3A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327287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7AF051A-B0E7-3FA4-839E-63C1CA64E9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A94E6C04-A8F1-CDCF-3696-5C3F6250E29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08D557A9-71B3-8D04-6A8C-008F82B26C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DD584A-C28C-4D5A-89CF-E2C50613529F}" type="datetimeFigureOut">
              <a:rPr lang="en-GB" smtClean="0"/>
              <a:t>30/12/2024</a:t>
            </a:fld>
            <a:endParaRPr lang="en-GB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0693919A-217E-5E04-DEA7-AFE45F093D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FCE13474-E069-2470-72E4-9836290EFF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4C44C5-5EF6-46D0-A282-DD2DDDF5C3A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151947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>
            <a:extLst>
              <a:ext uri="{FF2B5EF4-FFF2-40B4-BE49-F238E27FC236}">
                <a16:creationId xmlns:a16="http://schemas.microsoft.com/office/drawing/2014/main" id="{38842E39-EFB0-029A-B8CB-B38996366AD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D12DD762-ECD6-B25A-F78D-18B6E575C0E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F6B85419-E94B-A5F1-2D04-53376ED93E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DD584A-C28C-4D5A-89CF-E2C50613529F}" type="datetimeFigureOut">
              <a:rPr lang="en-GB" smtClean="0"/>
              <a:t>30/12/2024</a:t>
            </a:fld>
            <a:endParaRPr lang="en-GB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0FBBAA68-DE3B-352F-9E06-D1DBA2727F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841F3C59-AEE4-27EB-4EAE-5C6F3AB111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4C44C5-5EF6-46D0-A282-DD2DDDF5C3A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6694355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Title and Conten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E11BF3-02E8-4EB7-818E-652B82CF2C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uk-UA" noProof="0"/>
              <a:t>Клацніть, щоб редагувати стиль зразка заголовка</a:t>
            </a:r>
            <a:endParaRPr lang="en-GB" noProof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54D3190-B78C-42F1-9D62-F523886BBE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latin typeface="+mn-lt"/>
              </a:defRPr>
            </a:lvl1pPr>
          </a:lstStyle>
          <a:p>
            <a:pPr rtl="0">
              <a:defRPr/>
            </a:pPr>
            <a:r>
              <a:rPr lang="en-GB" noProof="0">
                <a:solidFill>
                  <a:prstClr val="black">
                    <a:tint val="75000"/>
                  </a:prstClr>
                </a:solidFill>
              </a:rPr>
              <a:t>9/3/20XX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A381C40-F9FC-4D58-8508-F0632DF5A0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latin typeface="+mn-lt"/>
              </a:defRPr>
            </a:lvl1pPr>
          </a:lstStyle>
          <a:p>
            <a:pPr rtl="0">
              <a:defRPr/>
            </a:pPr>
            <a:r>
              <a:rPr lang="en-GB" noProof="0">
                <a:solidFill>
                  <a:prstClr val="black">
                    <a:tint val="75000"/>
                  </a:prstClr>
                </a:solidFill>
              </a:rPr>
              <a:t>Presentation Title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101CBCC-4CC2-49BD-B155-01E0F4D798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latin typeface="+mn-lt"/>
              </a:defRPr>
            </a:lvl1pPr>
          </a:lstStyle>
          <a:p>
            <a:pPr rtl="0">
              <a:defRPr/>
            </a:pPr>
            <a:fld id="{D76B855D-E9CC-4FF8-AD85-6CDC7B89A0DE}" type="slidenum">
              <a:rPr lang="en-GB" noProof="0" smtClean="0">
                <a:solidFill>
                  <a:prstClr val="black">
                    <a:tint val="75000"/>
                  </a:prstClr>
                </a:solidFill>
              </a:rPr>
              <a:pPr rtl="0">
                <a:defRPr/>
              </a:pPr>
              <a:t>‹#›</a:t>
            </a:fld>
            <a:endParaRPr lang="en-GB" noProof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reeform: Shape 5">
            <a:extLst>
              <a:ext uri="{FF2B5EF4-FFF2-40B4-BE49-F238E27FC236}">
                <a16:creationId xmlns:a16="http://schemas.microsoft.com/office/drawing/2014/main" id="{DC13EF9C-0B5A-4364-91AA-E5DD5B536E54}"/>
              </a:ext>
            </a:extLst>
          </p:cNvPr>
          <p:cNvSpPr/>
          <p:nvPr/>
        </p:nvSpPr>
        <p:spPr>
          <a:xfrm rot="16200000">
            <a:off x="-388933" y="4841194"/>
            <a:ext cx="1737401" cy="959536"/>
          </a:xfrm>
          <a:custGeom>
            <a:avLst/>
            <a:gdLst>
              <a:gd name="connsiteX0" fmla="*/ 0 w 1737401"/>
              <a:gd name="connsiteY0" fmla="*/ 0 h 959536"/>
              <a:gd name="connsiteX1" fmla="*/ 123825 w 1737401"/>
              <a:gd name="connsiteY1" fmla="*/ 0 h 959536"/>
              <a:gd name="connsiteX2" fmla="*/ 123825 w 1737401"/>
              <a:gd name="connsiteY2" fmla="*/ 790277 h 959536"/>
              <a:gd name="connsiteX3" fmla="*/ 1490095 w 1737401"/>
              <a:gd name="connsiteY3" fmla="*/ 0 h 959536"/>
              <a:gd name="connsiteX4" fmla="*/ 1737401 w 1737401"/>
              <a:gd name="connsiteY4" fmla="*/ 0 h 959536"/>
              <a:gd name="connsiteX5" fmla="*/ 92869 w 1737401"/>
              <a:gd name="connsiteY5" fmla="*/ 951249 h 959536"/>
              <a:gd name="connsiteX6" fmla="*/ 61913 w 1737401"/>
              <a:gd name="connsiteY6" fmla="*/ 959536 h 959536"/>
              <a:gd name="connsiteX7" fmla="*/ 0 w 1737401"/>
              <a:gd name="connsiteY7" fmla="*/ 897624 h 959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37401" h="959536">
                <a:moveTo>
                  <a:pt x="0" y="0"/>
                </a:moveTo>
                <a:lnTo>
                  <a:pt x="123825" y="0"/>
                </a:lnTo>
                <a:lnTo>
                  <a:pt x="123825" y="790277"/>
                </a:lnTo>
                <a:lnTo>
                  <a:pt x="1490095" y="0"/>
                </a:lnTo>
                <a:lnTo>
                  <a:pt x="1737401" y="0"/>
                </a:lnTo>
                <a:lnTo>
                  <a:pt x="92869" y="951249"/>
                </a:lnTo>
                <a:cubicBezTo>
                  <a:pt x="83458" y="956688"/>
                  <a:pt x="72780" y="959546"/>
                  <a:pt x="61913" y="959536"/>
                </a:cubicBezTo>
                <a:cubicBezTo>
                  <a:pt x="27719" y="959536"/>
                  <a:pt x="0" y="931818"/>
                  <a:pt x="0" y="897624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Freeform: Shape 6">
            <a:extLst>
              <a:ext uri="{FF2B5EF4-FFF2-40B4-BE49-F238E27FC236}">
                <a16:creationId xmlns:a16="http://schemas.microsoft.com/office/drawing/2014/main" id="{8F674475-6327-490A-BD7F-084F5C07F2E4}"/>
              </a:ext>
            </a:extLst>
          </p:cNvPr>
          <p:cNvSpPr/>
          <p:nvPr/>
        </p:nvSpPr>
        <p:spPr>
          <a:xfrm>
            <a:off x="10494433" y="2"/>
            <a:ext cx="849328" cy="357668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4753B078-30BA-4AB9-A020-EE8D9404B6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11096"/>
            <a:ext cx="10515600" cy="3859742"/>
          </a:xfrm>
        </p:spPr>
        <p:txBody>
          <a:bodyPr rtlCol="0"/>
          <a:lstStyle/>
          <a:p>
            <a:pPr lvl="0" rtl="0"/>
            <a:r>
              <a:rPr lang="uk-UA" noProof="0"/>
              <a:t>Клацніть, щоб відредагувати стилі зразків тексту</a:t>
            </a:r>
          </a:p>
          <a:p>
            <a:pPr lvl="1" rtl="0"/>
            <a:r>
              <a:rPr lang="uk-UA" noProof="0"/>
              <a:t>Другий рівень</a:t>
            </a:r>
          </a:p>
          <a:p>
            <a:pPr lvl="2" rtl="0"/>
            <a:r>
              <a:rPr lang="uk-UA" noProof="0"/>
              <a:t>Третій рівень</a:t>
            </a:r>
          </a:p>
          <a:p>
            <a:pPr lvl="3" rtl="0"/>
            <a:r>
              <a:rPr lang="uk-UA" noProof="0"/>
              <a:t>Четвертий рівень</a:t>
            </a:r>
          </a:p>
          <a:p>
            <a:pPr lvl="4" rtl="0"/>
            <a:r>
              <a:rPr lang="uk-UA" noProof="0"/>
              <a:t>П’ятий рівень</a:t>
            </a:r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189466780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44A0436-001F-CEC2-B5AE-A8FF86636A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DF335133-CD53-47FA-79F1-AAD639E9C10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5F3F2063-3404-5006-B49D-0A6FD0B248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DD584A-C28C-4D5A-89CF-E2C50613529F}" type="datetimeFigureOut">
              <a:rPr lang="en-GB" smtClean="0"/>
              <a:t>30/12/2024</a:t>
            </a:fld>
            <a:endParaRPr lang="en-GB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55492706-D276-0BD2-F924-E4E5D05CCC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9C087283-5462-63B2-0DE2-5297DB5F0B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4C44C5-5EF6-46D0-A282-DD2DDDF5C3A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411442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5EF87A7-7B93-71DE-1519-E13D74180D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D4858117-500D-7257-D41D-350A1E87AD6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985C4BFE-42F6-1DE2-4B01-53A49711CE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DD584A-C28C-4D5A-89CF-E2C50613529F}" type="datetimeFigureOut">
              <a:rPr lang="en-GB" smtClean="0"/>
              <a:t>30/12/2024</a:t>
            </a:fld>
            <a:endParaRPr lang="en-GB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9C2F6CBA-854D-21B1-7738-6919A55C9F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90E90663-DF6A-CF09-9C57-F3F3B806DF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4C44C5-5EF6-46D0-A282-DD2DDDF5C3A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419616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D32AE4E-2CBD-C06D-590E-9CA325B3B9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312AE78A-A948-4EF0-68A2-70D3B434260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A45F4BED-DF7B-3DA2-20FB-FF583513D48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FC13871C-127A-DCE0-0D4F-B011A8DF54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DD584A-C28C-4D5A-89CF-E2C50613529F}" type="datetimeFigureOut">
              <a:rPr lang="en-GB" smtClean="0"/>
              <a:t>30/12/2024</a:t>
            </a:fld>
            <a:endParaRPr lang="en-GB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2EBE8C27-0974-4D02-5CF1-A11BFE74D4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44342754-B41F-B892-7289-3F34945F18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4C44C5-5EF6-46D0-A282-DD2DDDF5C3A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865047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7CAB824-0BAF-B4DA-6F1E-A1E3865265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51894039-A42C-0A92-69A3-1C3D432C6AC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AC39784E-C9DA-4266-5D90-ECDF4CB9955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5" name="Місце для тексту 4">
            <a:extLst>
              <a:ext uri="{FF2B5EF4-FFF2-40B4-BE49-F238E27FC236}">
                <a16:creationId xmlns:a16="http://schemas.microsoft.com/office/drawing/2014/main" id="{C8C56C5B-27B8-472E-0FEB-4A9076F6D72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Місце для вмісту 5">
            <a:extLst>
              <a:ext uri="{FF2B5EF4-FFF2-40B4-BE49-F238E27FC236}">
                <a16:creationId xmlns:a16="http://schemas.microsoft.com/office/drawing/2014/main" id="{2EABF2D6-4E14-B382-5E2D-29993B718DF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7" name="Місце для дати 6">
            <a:extLst>
              <a:ext uri="{FF2B5EF4-FFF2-40B4-BE49-F238E27FC236}">
                <a16:creationId xmlns:a16="http://schemas.microsoft.com/office/drawing/2014/main" id="{427A95FC-69B3-B1F1-6BEF-ACA423A74F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DD584A-C28C-4D5A-89CF-E2C50613529F}" type="datetimeFigureOut">
              <a:rPr lang="en-GB" smtClean="0"/>
              <a:t>30/12/2024</a:t>
            </a:fld>
            <a:endParaRPr lang="en-GB"/>
          </a:p>
        </p:txBody>
      </p:sp>
      <p:sp>
        <p:nvSpPr>
          <p:cNvPr id="8" name="Місце для нижнього колонтитула 7">
            <a:extLst>
              <a:ext uri="{FF2B5EF4-FFF2-40B4-BE49-F238E27FC236}">
                <a16:creationId xmlns:a16="http://schemas.microsoft.com/office/drawing/2014/main" id="{661D826C-5992-58AE-0D15-04F1457B82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Місце для номера слайда 8">
            <a:extLst>
              <a:ext uri="{FF2B5EF4-FFF2-40B4-BE49-F238E27FC236}">
                <a16:creationId xmlns:a16="http://schemas.microsoft.com/office/drawing/2014/main" id="{D0DF42C4-3263-4DAD-6CBD-9F35E6EB1C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4C44C5-5EF6-46D0-A282-DD2DDDF5C3A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312663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B39BEAE-A25C-FC84-A77F-9D47EAA8CD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дати 2">
            <a:extLst>
              <a:ext uri="{FF2B5EF4-FFF2-40B4-BE49-F238E27FC236}">
                <a16:creationId xmlns:a16="http://schemas.microsoft.com/office/drawing/2014/main" id="{07FAB932-6666-B810-BA47-8CE956B740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DD584A-C28C-4D5A-89CF-E2C50613529F}" type="datetimeFigureOut">
              <a:rPr lang="en-GB" smtClean="0"/>
              <a:t>30/12/2024</a:t>
            </a:fld>
            <a:endParaRPr lang="en-GB"/>
          </a:p>
        </p:txBody>
      </p:sp>
      <p:sp>
        <p:nvSpPr>
          <p:cNvPr id="4" name="Місце для нижнього колонтитула 3">
            <a:extLst>
              <a:ext uri="{FF2B5EF4-FFF2-40B4-BE49-F238E27FC236}">
                <a16:creationId xmlns:a16="http://schemas.microsoft.com/office/drawing/2014/main" id="{71B738D4-B550-1D32-407F-3055404860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Місце для номера слайда 4">
            <a:extLst>
              <a:ext uri="{FF2B5EF4-FFF2-40B4-BE49-F238E27FC236}">
                <a16:creationId xmlns:a16="http://schemas.microsoft.com/office/drawing/2014/main" id="{118780F8-B3E9-9C5F-E581-30824FCDFE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4C44C5-5EF6-46D0-A282-DD2DDDF5C3A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92208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>
            <a:extLst>
              <a:ext uri="{FF2B5EF4-FFF2-40B4-BE49-F238E27FC236}">
                <a16:creationId xmlns:a16="http://schemas.microsoft.com/office/drawing/2014/main" id="{10BE2ACB-CAE4-DF67-5479-EBCCA3AB97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DD584A-C28C-4D5A-89CF-E2C50613529F}" type="datetimeFigureOut">
              <a:rPr lang="en-GB" smtClean="0"/>
              <a:t>30/12/2024</a:t>
            </a:fld>
            <a:endParaRPr lang="en-GB"/>
          </a:p>
        </p:txBody>
      </p:sp>
      <p:sp>
        <p:nvSpPr>
          <p:cNvPr id="3" name="Місце для нижнього колонтитула 2">
            <a:extLst>
              <a:ext uri="{FF2B5EF4-FFF2-40B4-BE49-F238E27FC236}">
                <a16:creationId xmlns:a16="http://schemas.microsoft.com/office/drawing/2014/main" id="{C67C0D77-D3D9-EF18-000D-A2D531ED3D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Місце для номера слайда 3">
            <a:extLst>
              <a:ext uri="{FF2B5EF4-FFF2-40B4-BE49-F238E27FC236}">
                <a16:creationId xmlns:a16="http://schemas.microsoft.com/office/drawing/2014/main" id="{D64C35C7-EF3F-3641-5E12-4DB83D9DFB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4C44C5-5EF6-46D0-A282-DD2DDDF5C3A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652991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F948A54-F9C3-7119-B0A4-013D66EA91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691F3BD2-D3FC-1EE8-B37D-DD142E047C2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7309D417-2AFB-7DA5-6C89-C294262094B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DFF9E2DE-FE99-264F-46B0-88DB2551C3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DD584A-C28C-4D5A-89CF-E2C50613529F}" type="datetimeFigureOut">
              <a:rPr lang="en-GB" smtClean="0"/>
              <a:t>30/12/2024</a:t>
            </a:fld>
            <a:endParaRPr lang="en-GB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3772080A-288E-3BC9-86FE-4D6BCB5F86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9AFA8A86-8E0D-3474-6133-07891C4721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4C44C5-5EF6-46D0-A282-DD2DDDF5C3A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14407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EB625DF-E6E0-D55E-55E3-E725C2815D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зображення 2">
            <a:extLst>
              <a:ext uri="{FF2B5EF4-FFF2-40B4-BE49-F238E27FC236}">
                <a16:creationId xmlns:a16="http://schemas.microsoft.com/office/drawing/2014/main" id="{3800826C-3EB2-1998-1B35-A358CC51C3D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ACDAF00F-15E2-2C4F-09C6-89DCFF7136B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858C2D0A-7B7B-5F33-F36F-839E98074A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DD584A-C28C-4D5A-89CF-E2C50613529F}" type="datetimeFigureOut">
              <a:rPr lang="en-GB" smtClean="0"/>
              <a:t>30/12/2024</a:t>
            </a:fld>
            <a:endParaRPr lang="en-GB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5D0A3688-82BB-3CD7-CE50-E9B1792BA6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70AAB307-A3CC-2125-50B0-76C95B2604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4C44C5-5EF6-46D0-A282-DD2DDDF5C3A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89035323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>
            <a:extLst>
              <a:ext uri="{FF2B5EF4-FFF2-40B4-BE49-F238E27FC236}">
                <a16:creationId xmlns:a16="http://schemas.microsoft.com/office/drawing/2014/main" id="{7852BC2F-91C3-E642-B57C-AC3174B86B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3CC5E241-A9E0-8AB7-5509-C5889D7D00A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8E948A86-2D5D-D2EA-085C-E4D9EB405DA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86DD584A-C28C-4D5A-89CF-E2C50613529F}" type="datetimeFigureOut">
              <a:rPr lang="en-GB" smtClean="0"/>
              <a:t>30/12/2024</a:t>
            </a:fld>
            <a:endParaRPr lang="en-GB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7EFAFA40-C8BE-1546-7F0E-2CD6DC4805C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6538D561-4C32-01D3-E425-613941CF0E6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864C44C5-5EF6-46D0-A282-DD2DDDF5C3A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154613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tags" Target="../tags/tag1.xml"/><Relationship Id="rId2" Type="http://schemas.openxmlformats.org/officeDocument/2006/relationships/slideLayout" Target="../slideLayouts/slideLayout12.xml"/><Relationship Id="rId3" Type="http://schemas.openxmlformats.org/officeDocument/2006/relationships/notesSlide" Target="../notesSlides/notesSlide1.xml"/><Relationship Id="rId4" Type="http://schemas.openxmlformats.org/officeDocument/2006/relationships/image" Target="../media/image1.png"/><Relationship Id="rId5" Type="http://schemas.openxmlformats.org/officeDocument/2006/relationships/image" Target="../media/image2.png"/><Relationship Id="rId6" Type="http://schemas.openxmlformats.org/officeDocument/2006/relationships/image" Target="../media/image3.png"/><Relationship Id="rId7" Type="http://schemas.openxmlformats.org/officeDocument/2006/relationships/image" Target="../media/image4.svg"/><Relationship Id="rId8" Type="http://schemas.openxmlformats.org/officeDocument/2006/relationships/image" Target="../media/image5.png"/><Relationship Id="rId9" Type="http://schemas.openxmlformats.org/officeDocument/2006/relationships/image" Target="../media/image6.png"/><Relationship Id="rId10" Type="http://schemas.openxmlformats.org/officeDocument/2006/relationships/image" Target="../media/image7.png"/><Relationship Id="rId11" Type="http://schemas.openxmlformats.org/officeDocument/2006/relationships/image" Target="../media/image8.png"/><Relationship Id="rId12" Type="http://schemas.openxmlformats.org/officeDocument/2006/relationships/image" Target="../media/image9.png"/><Relationship Id="rId13" Type="http://schemas.openxmlformats.org/officeDocument/2006/relationships/image" Target="../media/image10.png"/><Relationship Id="rId1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6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29061F96-33DC-B132-FE2F-3C50D3434F8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Picture 2" descr="Крестики нолики фон - 72 фото">
            <a:extLst>
              <a:ext uri="{FF2B5EF4-FFF2-40B4-BE49-F238E27FC236}">
                <a16:creationId xmlns:a16="http://schemas.microsoft.com/office/drawing/2014/main" id="{6B1896AF-0243-32FB-4AA8-D26EBBB1A6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73585" y="401361"/>
            <a:ext cx="6251951" cy="62519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Рисунок 2" descr="Вопросительный знак со сплошной заливкой">
            <a:extLst>
              <a:ext uri="{FF2B5EF4-FFF2-40B4-BE49-F238E27FC236}">
                <a16:creationId xmlns:a16="http://schemas.microsoft.com/office/drawing/2014/main" id="{2829D9CD-23D3-697B-16D2-DB48C9399DC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4423745" y="552605"/>
            <a:ext cx="1903048" cy="1903048"/>
          </a:xfrm>
          <a:prstGeom prst="rect">
            <a:avLst/>
          </a:prstGeom>
          <a:effectLst>
            <a:glow rad="139700">
              <a:schemeClr val="accent3">
                <a:satMod val="175000"/>
                <a:alpha val="40000"/>
              </a:schemeClr>
            </a:glow>
          </a:effectLst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10AB19F0-FD0A-469C-AA67-6630B6B702DC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004" y="163773"/>
            <a:ext cx="854763" cy="739670"/>
          </a:xfrm>
          <a:prstGeom prst="rect">
            <a:avLst/>
          </a:prstGeom>
        </p:spPr>
      </p:pic>
      <p:pic>
        <p:nvPicPr>
          <p:cNvPr id="17" name="Рисунок 16" descr="Вопросительный знак со сплошной заливкой">
            <a:extLst>
              <a:ext uri="{FF2B5EF4-FFF2-40B4-BE49-F238E27FC236}">
                <a16:creationId xmlns:a16="http://schemas.microsoft.com/office/drawing/2014/main" id="{D5080664-A068-62DE-97DD-64F70A254C2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8504196" y="552605"/>
            <a:ext cx="1903048" cy="1903048"/>
          </a:xfrm>
          <a:prstGeom prst="rect">
            <a:avLst/>
          </a:prstGeom>
          <a:effectLst>
            <a:glow rad="139700">
              <a:schemeClr val="accent3">
                <a:satMod val="175000"/>
                <a:alpha val="40000"/>
              </a:schemeClr>
            </a:glow>
          </a:effectLst>
        </p:spPr>
      </p:pic>
      <p:pic>
        <p:nvPicPr>
          <p:cNvPr id="20" name="Рисунок 19" descr="Вопросительный знак со сплошной заливкой">
            <a:extLst>
              <a:ext uri="{FF2B5EF4-FFF2-40B4-BE49-F238E27FC236}">
                <a16:creationId xmlns:a16="http://schemas.microsoft.com/office/drawing/2014/main" id="{DDE256D1-19B1-E06B-FA1E-80301FCE59F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6466815" y="2575812"/>
            <a:ext cx="1903048" cy="1903048"/>
          </a:xfrm>
          <a:prstGeom prst="rect">
            <a:avLst/>
          </a:prstGeom>
          <a:effectLst>
            <a:glow rad="139700">
              <a:schemeClr val="accent3">
                <a:satMod val="175000"/>
                <a:alpha val="40000"/>
              </a:schemeClr>
            </a:glow>
          </a:effectLst>
        </p:spPr>
      </p:pic>
      <p:pic>
        <p:nvPicPr>
          <p:cNvPr id="30" name="Рисунок 29" descr="Вопросительный знак со сплошной заливкой">
            <a:extLst>
              <a:ext uri="{FF2B5EF4-FFF2-40B4-BE49-F238E27FC236}">
                <a16:creationId xmlns:a16="http://schemas.microsoft.com/office/drawing/2014/main" id="{1B375AF7-501D-4B31-3DC4-8EB2775C266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8496175" y="2573582"/>
            <a:ext cx="1903048" cy="1903048"/>
          </a:xfrm>
          <a:prstGeom prst="rect">
            <a:avLst/>
          </a:prstGeom>
          <a:effectLst>
            <a:glow rad="139700">
              <a:schemeClr val="accent3">
                <a:satMod val="175000"/>
                <a:alpha val="40000"/>
              </a:schemeClr>
            </a:glow>
          </a:effectLst>
        </p:spPr>
      </p:pic>
      <p:pic>
        <p:nvPicPr>
          <p:cNvPr id="31" name="Рисунок 30" descr="Вопросительный знак со сплошной заливкой">
            <a:extLst>
              <a:ext uri="{FF2B5EF4-FFF2-40B4-BE49-F238E27FC236}">
                <a16:creationId xmlns:a16="http://schemas.microsoft.com/office/drawing/2014/main" id="{0B05796D-D4B3-F57D-8598-80C16B5CD81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4423745" y="4553591"/>
            <a:ext cx="1903048" cy="1903048"/>
          </a:xfrm>
          <a:prstGeom prst="rect">
            <a:avLst/>
          </a:prstGeom>
          <a:effectLst>
            <a:glow rad="139700">
              <a:schemeClr val="accent3">
                <a:satMod val="175000"/>
                <a:alpha val="40000"/>
              </a:schemeClr>
            </a:glow>
          </a:effectLst>
        </p:spPr>
      </p:pic>
      <p:pic>
        <p:nvPicPr>
          <p:cNvPr id="32" name="Рисунок 31" descr="Вопросительный знак со сплошной заливкой">
            <a:extLst>
              <a:ext uri="{FF2B5EF4-FFF2-40B4-BE49-F238E27FC236}">
                <a16:creationId xmlns:a16="http://schemas.microsoft.com/office/drawing/2014/main" id="{1F1FE78E-2B57-A23F-2DF0-F1E9E333164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6448036" y="4553591"/>
            <a:ext cx="1903048" cy="1903048"/>
          </a:xfrm>
          <a:prstGeom prst="rect">
            <a:avLst/>
          </a:prstGeom>
          <a:effectLst>
            <a:glow rad="139700">
              <a:schemeClr val="accent3">
                <a:satMod val="175000"/>
                <a:alpha val="40000"/>
              </a:schemeClr>
            </a:glow>
          </a:effectLst>
        </p:spPr>
      </p:pic>
      <p:pic>
        <p:nvPicPr>
          <p:cNvPr id="34" name="Рисунок 33" descr="Изображение выглядит как рис, еда&#10;&#10;Автоматически созданное описание">
            <a:extLst>
              <a:ext uri="{FF2B5EF4-FFF2-40B4-BE49-F238E27FC236}">
                <a16:creationId xmlns:a16="http://schemas.microsoft.com/office/drawing/2014/main" id="{2099E9F2-FCF7-7773-36CB-82D253AF1C03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64008" y="670478"/>
            <a:ext cx="1708661" cy="1708661"/>
          </a:xfrm>
          <a:prstGeom prst="rect">
            <a:avLst/>
          </a:prstGeom>
        </p:spPr>
      </p:pic>
      <p:pic>
        <p:nvPicPr>
          <p:cNvPr id="36" name="Рисунок 35" descr="Изображение выглядит как фрукт, ананас, Ананас, Натуральные продукты&#10;&#10;Автоматически созданное описание">
            <a:extLst>
              <a:ext uri="{FF2B5EF4-FFF2-40B4-BE49-F238E27FC236}">
                <a16:creationId xmlns:a16="http://schemas.microsoft.com/office/drawing/2014/main" id="{110E6837-D54E-A9A2-8F3E-6380C787FFC9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9219" y="2606897"/>
            <a:ext cx="1802360" cy="1819250"/>
          </a:xfrm>
          <a:prstGeom prst="rect">
            <a:avLst/>
          </a:prstGeom>
        </p:spPr>
      </p:pic>
      <p:pic>
        <p:nvPicPr>
          <p:cNvPr id="38" name="Рисунок 37" descr="Изображение выглядит как кактус, растение, Гвоздичноцветные, Шипы&#10;&#10;Автоматически созданное описание">
            <a:extLst>
              <a:ext uri="{FF2B5EF4-FFF2-40B4-BE49-F238E27FC236}">
                <a16:creationId xmlns:a16="http://schemas.microsoft.com/office/drawing/2014/main" id="{957B4942-EBFF-5984-E006-D07007A9FD1D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8697" y="4701430"/>
            <a:ext cx="1818003" cy="1818003"/>
          </a:xfrm>
          <a:prstGeom prst="rect">
            <a:avLst/>
          </a:prstGeom>
        </p:spPr>
      </p:pic>
      <p:pic>
        <p:nvPicPr>
          <p:cNvPr id="39" name="Рисунок 38" descr="Изображение выглядит как кактус, растение, Гвоздичноцветные, Шипы&#10;&#10;Автоматически созданное описание">
            <a:extLst>
              <a:ext uri="{FF2B5EF4-FFF2-40B4-BE49-F238E27FC236}">
                <a16:creationId xmlns:a16="http://schemas.microsoft.com/office/drawing/2014/main" id="{721792E0-0E9E-66DD-2207-4068B637DA04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7371" y="2658627"/>
            <a:ext cx="1818003" cy="1818003"/>
          </a:xfrm>
          <a:prstGeom prst="rect">
            <a:avLst/>
          </a:prstGeom>
        </p:spPr>
      </p:pic>
      <p:pic>
        <p:nvPicPr>
          <p:cNvPr id="40" name="Рисунок 39" descr="Изображение выглядит как кактус, растение, Гвоздичноцветные, Шипы&#10;&#10;Автоматически созданное описание">
            <a:extLst>
              <a:ext uri="{FF2B5EF4-FFF2-40B4-BE49-F238E27FC236}">
                <a16:creationId xmlns:a16="http://schemas.microsoft.com/office/drawing/2014/main" id="{DDC893D7-9E23-667E-EEBE-C7338E58C79F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3576" y="561136"/>
            <a:ext cx="1818003" cy="1818003"/>
          </a:xfrm>
          <a:prstGeom prst="rect">
            <a:avLst/>
          </a:prstGeom>
        </p:spPr>
      </p:pic>
      <p:pic>
        <p:nvPicPr>
          <p:cNvPr id="41" name="Рисунок 40" descr="Изображение выглядит как фрукт, ананас, Ананас, Натуральные продукты&#10;&#10;Автоматически созданное описание">
            <a:extLst>
              <a:ext uri="{FF2B5EF4-FFF2-40B4-BE49-F238E27FC236}">
                <a16:creationId xmlns:a16="http://schemas.microsoft.com/office/drawing/2014/main" id="{7312DE7F-C579-2693-ED34-DCED6A0B930C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8036" y="4656461"/>
            <a:ext cx="1802360" cy="1819250"/>
          </a:xfrm>
          <a:prstGeom prst="rect">
            <a:avLst/>
          </a:prstGeom>
        </p:spPr>
      </p:pic>
      <p:pic>
        <p:nvPicPr>
          <p:cNvPr id="42" name="Рисунок 41" descr="Изображение выглядит как фрукт, ананас, Ананас, Натуральные продукты&#10;&#10;Автоматически созданное описание">
            <a:extLst>
              <a:ext uri="{FF2B5EF4-FFF2-40B4-BE49-F238E27FC236}">
                <a16:creationId xmlns:a16="http://schemas.microsoft.com/office/drawing/2014/main" id="{F3B130E4-5EB3-F237-A97B-1D3015937632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5171" y="615183"/>
            <a:ext cx="1802360" cy="1819250"/>
          </a:xfrm>
          <a:prstGeom prst="rect">
            <a:avLst/>
          </a:prstGeom>
        </p:spPr>
      </p:pic>
      <p:pic>
        <p:nvPicPr>
          <p:cNvPr id="43" name="Рисунок 42" descr="Изображение выглядит как рис, еда&#10;&#10;Автоматически созданное описание">
            <a:extLst>
              <a:ext uri="{FF2B5EF4-FFF2-40B4-BE49-F238E27FC236}">
                <a16:creationId xmlns:a16="http://schemas.microsoft.com/office/drawing/2014/main" id="{828FD1A4-733F-6001-99CC-4D00C6B9BF8A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82927" y="2810418"/>
            <a:ext cx="1708661" cy="1708661"/>
          </a:xfrm>
          <a:prstGeom prst="rect">
            <a:avLst/>
          </a:prstGeom>
        </p:spPr>
      </p:pic>
      <p:pic>
        <p:nvPicPr>
          <p:cNvPr id="44" name="Рисунок 43" descr="Изображение выглядит как рис, еда&#10;&#10;Автоматически созданное описание">
            <a:extLst>
              <a:ext uri="{FF2B5EF4-FFF2-40B4-BE49-F238E27FC236}">
                <a16:creationId xmlns:a16="http://schemas.microsoft.com/office/drawing/2014/main" id="{23B3DCBF-EC2B-61AF-E27C-0B95722F86F9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6510" y="4747978"/>
            <a:ext cx="1708661" cy="1708661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57F61EAA-EDB1-3420-0661-5831572E118C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9286" y="1681852"/>
            <a:ext cx="3392417" cy="3457123"/>
          </a:xfrm>
          <a:prstGeom prst="rect">
            <a:avLst/>
          </a:prstGeom>
        </p:spPr>
      </p:pic>
      <p:pic>
        <p:nvPicPr>
          <p:cNvPr id="61" name="Picture 60" descr="image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91705" y="2542222"/>
            <a:ext cx="3800475" cy="3867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762497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>
                      <p:stCondLst>
                        <p:cond delay="0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53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4" fill="hold">
                      <p:stCondLst>
                        <p:cond delay="0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Офіс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Офіс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56D83FCD-30D1-485E-B264-D2EEDF5C4118}"/>
</file>

<file path=customXml/itemProps2.xml><?xml version="1.0" encoding="utf-8"?>
<ds:datastoreItem xmlns:ds="http://schemas.openxmlformats.org/officeDocument/2006/customXml" ds:itemID="{6EECBA38-5BCD-46B1-A6DE-0F65B63CE821}"/>
</file>

<file path=customXml/itemProps3.xml><?xml version="1.0" encoding="utf-8"?>
<ds:datastoreItem xmlns:ds="http://schemas.openxmlformats.org/officeDocument/2006/customXml" ds:itemID="{42F4A3F1-D43D-4119-A21F-E40764FD2F02}"/>
</file>

<file path=docProps/app.xml><?xml version="1.0" encoding="utf-8"?>
<Properties xmlns="http://schemas.openxmlformats.org/officeDocument/2006/extended-properties" xmlns:vt="http://schemas.openxmlformats.org/officeDocument/2006/docPropsVTypes">
  <TotalTime>7</TotalTime>
  <Words>1</Words>
  <Application>Microsoft Office PowerPoint</Application>
  <PresentationFormat>Широкоэкранный</PresentationFormat>
  <Paragraphs>1</Paragraphs>
  <Slides>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6" baseType="lpstr">
      <vt:lpstr>Aptos</vt:lpstr>
      <vt:lpstr>Aptos Display</vt:lpstr>
      <vt:lpstr>Arial</vt:lpstr>
      <vt:lpstr>Calibri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Diana Sobchuk</dc:creator>
  <cp:lastModifiedBy>Администратор</cp:lastModifiedBy>
  <cp:revision>4</cp:revision>
  <dcterms:created xsi:type="dcterms:W3CDTF">2024-04-13T20:06:01Z</dcterms:created>
  <dcterms:modified xsi:type="dcterms:W3CDTF">2024-12-30T17:22:07Z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