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3" y="718266"/>
            <a:ext cx="2195569" cy="2910272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8" y="256861"/>
            <a:ext cx="4832143" cy="499210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9" y="5931562"/>
            <a:ext cx="1095242" cy="1085746"/>
          </a:xfrm>
          <a:prstGeom prst="rect">
            <a:avLst/>
          </a:prstGeom>
        </p:spPr>
      </p:pic>
      <p:pic>
        <p:nvPicPr>
          <p:cNvPr id="552" name="Picture 5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75" y="2195377"/>
            <a:ext cx="26765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2024-11-25T10:27:54Z</dcterms:created>
  <dcterms:modified xsi:type="dcterms:W3CDTF">2024-11-25T20:32:38Z</dcterms:modified>
</cp:coreProperties>
</file>