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C50297-8106-472B-A152-7F881262AD03}"/>
</file>

<file path=customXml/itemProps2.xml><?xml version="1.0" encoding="utf-8"?>
<ds:datastoreItem xmlns:ds="http://schemas.openxmlformats.org/officeDocument/2006/customXml" ds:itemID="{D609F2D6-4641-4B5E-B82B-D6096A90DE17}"/>
</file>

<file path=customXml/itemProps3.xml><?xml version="1.0" encoding="utf-8"?>
<ds:datastoreItem xmlns:ds="http://schemas.openxmlformats.org/officeDocument/2006/customXml" ds:itemID="{357278C9-0EBD-434F-B161-FAD88FD561D3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