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>
        <p:scale>
          <a:sx n="75" d="100"/>
          <a:sy n="75" d="100"/>
        </p:scale>
        <p:origin x="1308" y="6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770149-6EB0-4CB4-90F4-CD32A5B7219D}" type="datetimeFigureOut">
              <a:rPr lang="uk-UA" smtClean="0"/>
              <a:t>04.11.2024</a:t>
            </a:fld>
            <a:endParaRPr lang="uk-UA" dirty="0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C90B7-8FDD-4CF1-8186-2175280383E0}" type="slidenum">
              <a:rPr lang="uk-UA" smtClean="0"/>
              <a:t>‹#›</a:t>
            </a:fld>
            <a:endParaRPr lang="uk-UA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770149-6EB0-4CB4-90F4-CD32A5B7219D}" type="datetimeFigureOut">
              <a:rPr lang="uk-UA" smtClean="0"/>
              <a:t>04.11.2024</a:t>
            </a:fld>
            <a:endParaRPr lang="uk-UA" dirty="0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C90B7-8FDD-4CF1-8186-2175280383E0}" type="slidenum">
              <a:rPr lang="uk-UA" smtClean="0"/>
              <a:t>‹#›</a:t>
            </a:fld>
            <a:endParaRPr lang="uk-UA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 hasCustomPrompt="1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770149-6EB0-4CB4-90F4-CD32A5B7219D}" type="datetimeFigureOut">
              <a:rPr lang="uk-UA" smtClean="0"/>
              <a:t>04.11.2024</a:t>
            </a:fld>
            <a:endParaRPr lang="uk-UA" dirty="0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C90B7-8FDD-4CF1-8186-2175280383E0}" type="slidenum">
              <a:rPr lang="uk-UA" smtClean="0"/>
              <a:t>‹#›</a:t>
            </a:fld>
            <a:endParaRPr lang="uk-UA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770149-6EB0-4CB4-90F4-CD32A5B7219D}" type="datetimeFigureOut">
              <a:rPr lang="uk-UA" smtClean="0"/>
              <a:t>04.11.2024</a:t>
            </a:fld>
            <a:endParaRPr lang="uk-UA" dirty="0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C90B7-8FDD-4CF1-8186-2175280383E0}" type="slidenum">
              <a:rPr lang="uk-UA" smtClean="0"/>
              <a:t>‹#›</a:t>
            </a:fld>
            <a:endParaRPr lang="uk-UA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770149-6EB0-4CB4-90F4-CD32A5B7219D}" type="datetimeFigureOut">
              <a:rPr lang="uk-UA" smtClean="0"/>
              <a:t>04.11.2024</a:t>
            </a:fld>
            <a:endParaRPr lang="uk-UA" dirty="0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C90B7-8FDD-4CF1-8186-2175280383E0}" type="slidenum">
              <a:rPr lang="uk-UA" smtClean="0"/>
              <a:t>‹#›</a:t>
            </a:fld>
            <a:endParaRPr lang="uk-UA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770149-6EB0-4CB4-90F4-CD32A5B7219D}" type="datetimeFigureOut">
              <a:rPr lang="uk-UA" smtClean="0"/>
              <a:t>04.11.2024</a:t>
            </a:fld>
            <a:endParaRPr lang="uk-UA" dirty="0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C90B7-8FDD-4CF1-8186-2175280383E0}" type="slidenum">
              <a:rPr lang="uk-UA" smtClean="0"/>
              <a:t>‹#›</a:t>
            </a:fld>
            <a:endParaRPr lang="uk-UA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770149-6EB0-4CB4-90F4-CD32A5B7219D}" type="datetimeFigureOut">
              <a:rPr lang="uk-UA" smtClean="0"/>
              <a:t>04.11.2024</a:t>
            </a:fld>
            <a:endParaRPr lang="uk-UA" dirty="0"/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C90B7-8FDD-4CF1-8186-2175280383E0}" type="slidenum">
              <a:rPr lang="uk-UA" smtClean="0"/>
              <a:t>‹#›</a:t>
            </a:fld>
            <a:endParaRPr lang="uk-UA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770149-6EB0-4CB4-90F4-CD32A5B7219D}" type="datetimeFigureOut">
              <a:rPr lang="uk-UA" smtClean="0"/>
              <a:t>04.11.2024</a:t>
            </a:fld>
            <a:endParaRPr lang="uk-UA" dirty="0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C90B7-8FDD-4CF1-8186-2175280383E0}" type="slidenum">
              <a:rPr lang="uk-UA" smtClean="0"/>
              <a:t>‹#›</a:t>
            </a:fld>
            <a:endParaRPr lang="uk-UA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770149-6EB0-4CB4-90F4-CD32A5B7219D}" type="datetimeFigureOut">
              <a:rPr lang="uk-UA" smtClean="0"/>
              <a:t>04.11.2024</a:t>
            </a:fld>
            <a:endParaRPr lang="uk-UA" dirty="0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C90B7-8FDD-4CF1-8186-2175280383E0}" type="slidenum">
              <a:rPr lang="uk-UA" smtClean="0"/>
              <a:t>‹#›</a:t>
            </a:fld>
            <a:endParaRPr lang="uk-UA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770149-6EB0-4CB4-90F4-CD32A5B7219D}" type="datetimeFigureOut">
              <a:rPr lang="uk-UA" smtClean="0"/>
              <a:t>04.11.2024</a:t>
            </a:fld>
            <a:endParaRPr lang="uk-UA" dirty="0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C90B7-8FDD-4CF1-8186-2175280383E0}" type="slidenum">
              <a:rPr lang="uk-UA" smtClean="0"/>
              <a:t>‹#›</a:t>
            </a:fld>
            <a:endParaRPr lang="uk-UA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 dirty="0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770149-6EB0-4CB4-90F4-CD32A5B7219D}" type="datetimeFigureOut">
              <a:rPr lang="uk-UA" smtClean="0"/>
              <a:t>04.11.2024</a:t>
            </a:fld>
            <a:endParaRPr lang="uk-UA" dirty="0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C90B7-8FDD-4CF1-8186-2175280383E0}" type="slidenum">
              <a:rPr lang="uk-UA" smtClean="0"/>
              <a:t>‹#›</a:t>
            </a:fld>
            <a:endParaRPr lang="uk-UA" dirty="0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770149-6EB0-4CB4-90F4-CD32A5B7219D}" type="datetimeFigureOut">
              <a:rPr lang="uk-UA" smtClean="0"/>
              <a:t>04.11.2024</a:t>
            </a:fld>
            <a:endParaRPr lang="uk-UA" dirty="0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 dirty="0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EC90B7-8FDD-4CF1-8186-2175280383E0}" type="slidenum">
              <a:rPr lang="uk-UA" smtClean="0"/>
              <a:t>‹#›</a:t>
            </a:fld>
            <a:endParaRPr lang="uk-UA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tags" Target="../tags/tag1.xml"/><Relationship Id="rId2" Type="http://schemas.openxmlformats.org/officeDocument/2006/relationships/slideLayout" Target="../slideLayouts/slideLayout1.xml"/><Relationship Id="rId3" Type="http://schemas.openxmlformats.org/officeDocument/2006/relationships/image" Target="../media/image1.jpe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8.png"/><Relationship Id="rId11" Type="http://schemas.openxmlformats.org/officeDocument/2006/relationships/image" Target="../media/image9.png"/><Relationship Id="rId12" Type="http://schemas.openxmlformats.org/officeDocument/2006/relationships/slide" Target="slide1.xml"/><Relationship Id="rId13" Type="http://schemas.openxmlformats.org/officeDocument/2006/relationships/image" Target="../media/image10.png"/><Relationship Id="rId14" Type="http://schemas.openxmlformats.org/officeDocument/2006/relationships/image" Target="../media/image11.png"/><Relationship Id="rId15" Type="http://schemas.openxmlformats.org/officeDocument/2006/relationships/image" Target="../media/image12.png"/><Relationship Id="rId16" Type="http://schemas.openxmlformats.org/officeDocument/2006/relationships/image" Target="../media/image13.png"/><Relationship Id="rId17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159" y="0"/>
            <a:ext cx="12202159" cy="6858000"/>
          </a:xfrm>
          <a:prstGeom prst="rect">
            <a:avLst/>
          </a:prstGeom>
        </p:spPr>
      </p:pic>
      <p:sp>
        <p:nvSpPr>
          <p:cNvPr id="41" name="Прямокутник: округлені кути 40"/>
          <p:cNvSpPr/>
          <p:nvPr/>
        </p:nvSpPr>
        <p:spPr>
          <a:xfrm>
            <a:off x="9487770" y="4677810"/>
            <a:ext cx="1693646" cy="1736025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33" name="Прямокутник: округлені кути 32"/>
          <p:cNvSpPr/>
          <p:nvPr/>
        </p:nvSpPr>
        <p:spPr>
          <a:xfrm>
            <a:off x="7266329" y="4656486"/>
            <a:ext cx="1693646" cy="1736025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24" name="Прямокутник: округлені кути 23"/>
          <p:cNvSpPr/>
          <p:nvPr/>
        </p:nvSpPr>
        <p:spPr>
          <a:xfrm>
            <a:off x="5100860" y="4656485"/>
            <a:ext cx="1693646" cy="1736025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5" name="Прямокутник: округлені кути 14"/>
          <p:cNvSpPr/>
          <p:nvPr/>
        </p:nvSpPr>
        <p:spPr>
          <a:xfrm>
            <a:off x="9487770" y="2551054"/>
            <a:ext cx="1693646" cy="1736025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1" name="Прямокутник: округлені кути 10"/>
          <p:cNvSpPr/>
          <p:nvPr/>
        </p:nvSpPr>
        <p:spPr>
          <a:xfrm>
            <a:off x="7249146" y="2510316"/>
            <a:ext cx="1693646" cy="1736025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8" name="Прямокутник: округлені кути 7"/>
          <p:cNvSpPr/>
          <p:nvPr/>
        </p:nvSpPr>
        <p:spPr>
          <a:xfrm>
            <a:off x="5088986" y="2510317"/>
            <a:ext cx="1693646" cy="1736025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5" name="Прямокутник: округлені кути 4"/>
          <p:cNvSpPr/>
          <p:nvPr/>
        </p:nvSpPr>
        <p:spPr>
          <a:xfrm>
            <a:off x="231083" y="169071"/>
            <a:ext cx="3528117" cy="1266439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3" name="Прямокутник: округлені кути 2"/>
          <p:cNvSpPr/>
          <p:nvPr/>
        </p:nvSpPr>
        <p:spPr>
          <a:xfrm>
            <a:off x="5088986" y="334297"/>
            <a:ext cx="1693646" cy="1736025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266" t="6184" r="16474"/>
          <a:stretch>
            <a:fillRect/>
          </a:stretch>
        </p:blipFill>
        <p:spPr>
          <a:xfrm>
            <a:off x="5388569" y="474782"/>
            <a:ext cx="1125490" cy="1524541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918"/>
          <a:stretch>
            <a:fillRect/>
          </a:stretch>
        </p:blipFill>
        <p:spPr>
          <a:xfrm>
            <a:off x="7266329" y="2693660"/>
            <a:ext cx="1693646" cy="1593419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26" b="6540"/>
          <a:stretch>
            <a:fillRect/>
          </a:stretch>
        </p:blipFill>
        <p:spPr>
          <a:xfrm>
            <a:off x="9510301" y="2659796"/>
            <a:ext cx="1693646" cy="1538407"/>
          </a:xfrm>
          <a:prstGeom prst="rect">
            <a:avLst/>
          </a:prstGeom>
        </p:spPr>
      </p:pic>
      <p:pic>
        <p:nvPicPr>
          <p:cNvPr id="25" name="Рисунок 2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8558" y="5401658"/>
            <a:ext cx="1594821" cy="716289"/>
          </a:xfrm>
          <a:prstGeom prst="rect">
            <a:avLst/>
          </a:prstGeom>
        </p:spPr>
      </p:pic>
      <p:pic>
        <p:nvPicPr>
          <p:cNvPr id="34" name="Рисунок 33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033"/>
          <a:stretch>
            <a:fillRect/>
          </a:stretch>
        </p:blipFill>
        <p:spPr>
          <a:xfrm flipH="1">
            <a:off x="9588354" y="4908832"/>
            <a:ext cx="1449243" cy="1303832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>
          <a:xfrm>
            <a:off x="359178" y="42290"/>
            <a:ext cx="1965603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96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ША</a:t>
            </a:r>
          </a:p>
        </p:txBody>
      </p:sp>
      <p:sp>
        <p:nvSpPr>
          <p:cNvPr id="6" name="Прямокутник: округлені кути 5"/>
          <p:cNvSpPr/>
          <p:nvPr/>
        </p:nvSpPr>
        <p:spPr>
          <a:xfrm>
            <a:off x="7249146" y="334297"/>
            <a:ext cx="1693646" cy="1736025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7" name="Прямокутник: округлені кути 6"/>
          <p:cNvSpPr/>
          <p:nvPr/>
        </p:nvSpPr>
        <p:spPr>
          <a:xfrm>
            <a:off x="9428047" y="328656"/>
            <a:ext cx="1693646" cy="1736025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68" t="5834" r="4920" b="4281"/>
          <a:stretch>
            <a:fillRect/>
          </a:stretch>
        </p:blipFill>
        <p:spPr>
          <a:xfrm>
            <a:off x="9565077" y="514515"/>
            <a:ext cx="1513188" cy="1574759"/>
          </a:xfrm>
          <a:prstGeom prst="rect">
            <a:avLst/>
          </a:prstGeom>
        </p:spPr>
      </p:pic>
      <p:pic>
        <p:nvPicPr>
          <p:cNvPr id="28" name="Рисунок 27"/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07" r="14899"/>
          <a:stretch>
            <a:fillRect/>
          </a:stretch>
        </p:blipFill>
        <p:spPr>
          <a:xfrm>
            <a:off x="7542177" y="514692"/>
            <a:ext cx="1141948" cy="1477421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4781" y="236862"/>
            <a:ext cx="1130856" cy="1130856"/>
          </a:xfrm>
          <a:prstGeom prst="rect">
            <a:avLst/>
          </a:prstGeom>
        </p:spPr>
      </p:pic>
      <p:pic>
        <p:nvPicPr>
          <p:cNvPr id="17" name="Рисунок 16" descr="Изображение выглядит как графическая вставка, кот, иллюстрация, мультфильм&#10;&#10;Автоматически созданное описание">
            <a:extLst>
              <a:ext uri="{FF2B5EF4-FFF2-40B4-BE49-F238E27FC236}">
                <a16:creationId xmlns:a16="http://schemas.microsoft.com/office/drawing/2014/main" id="{B5BAF120-069B-8FE1-B695-6772A91BE3CD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9388" y="4746065"/>
            <a:ext cx="1667770" cy="1667770"/>
          </a:xfrm>
          <a:prstGeom prst="rect">
            <a:avLst/>
          </a:prstGeom>
        </p:spPr>
      </p:pic>
      <p:pic>
        <p:nvPicPr>
          <p:cNvPr id="20" name="Рисунок 19" descr="Изображение выглядит как круг, шляпа, черный&#10;&#10;Автоматически созданное описание">
            <a:extLst>
              <a:ext uri="{FF2B5EF4-FFF2-40B4-BE49-F238E27FC236}">
                <a16:creationId xmlns:a16="http://schemas.microsoft.com/office/drawing/2014/main" id="{67033518-1BF9-9A9D-5013-E7899445D6D8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8144" y="2442719"/>
            <a:ext cx="1857914" cy="1857914"/>
          </a:xfrm>
          <a:prstGeom prst="rect">
            <a:avLst/>
          </a:prstGeom>
        </p:spPr>
      </p:pic>
      <p:pic>
        <p:nvPicPr>
          <p:cNvPr id="37" name="Рисунок 36"/>
          <p:cNvPicPr>
            <a:picLocks noChangeAspect="1"/>
          </p:cNvPicPr>
          <p:nvPr/>
        </p:nvPicPr>
        <p:blipFill rotWithShape="1"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37" t="3061" r="8885" b="9917"/>
          <a:stretch>
            <a:fillRect/>
          </a:stretch>
        </p:blipFill>
        <p:spPr>
          <a:xfrm>
            <a:off x="4450158" y="1453425"/>
            <a:ext cx="3611173" cy="3405253"/>
          </a:xfrm>
          <a:prstGeom prst="rect">
            <a:avLst/>
          </a:prstGeom>
        </p:spPr>
      </p:pic>
      <p:pic>
        <p:nvPicPr>
          <p:cNvPr id="59" name="Picture 58" descr="image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359410" y="2510155"/>
            <a:ext cx="3676649" cy="37814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1</Words>
  <Application>Microsoft Office PowerPoint</Application>
  <PresentationFormat>Широкоэкранный</PresentationFormat>
  <Paragraphs>1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user</dc:creator>
  <cp:lastModifiedBy>Администратор</cp:lastModifiedBy>
  <cp:revision>18</cp:revision>
  <dcterms:created xsi:type="dcterms:W3CDTF">2024-04-15T16:33:00Z</dcterms:created>
  <dcterms:modified xsi:type="dcterms:W3CDTF">2024-11-04T13:48:07Z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0541F8500E994B2B805A96173A50F0EE_12</vt:lpwstr>
  </property>
  <property fmtid="{D5CDD505-2E9C-101B-9397-08002B2CF9AE}" pid="3" name="KSOProductBuildVer">
    <vt:lpwstr>1033-12.2.0.17119</vt:lpwstr>
  </property>
</Properties>
</file>