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microsoft.com/office/2007/relationships/hdphoto" Target="../media/hdphoto5.wdp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BA01EDCC-DC83-D410-AB59-142FA527A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1" y="440151"/>
            <a:ext cx="1637051" cy="163705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0C91389-ADFB-D188-2E53-D27A86B8C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9" y="2706250"/>
            <a:ext cx="1574062" cy="157406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E239952-36C3-FEBA-8A81-B6758700D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29" y="4737266"/>
            <a:ext cx="1773501" cy="17735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2265C39C-C862-8B0D-56AF-1D7A1E845F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99" y="141754"/>
            <a:ext cx="2259751" cy="225975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B9CA9E-4967-0B4A-CAC0-12A847A1A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9" y="4837106"/>
            <a:ext cx="1383559" cy="15877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2EE6B77-F438-01A2-5759-D5F08BC03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26" y="514468"/>
            <a:ext cx="1578239" cy="157823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5DCCB23-536E-6422-FAA9-86814BA17A0E}"/>
              </a:ext>
            </a:extLst>
          </p:cNvPr>
          <p:cNvGrpSpPr/>
          <p:nvPr/>
        </p:nvGrpSpPr>
        <p:grpSpPr>
          <a:xfrm>
            <a:off x="5278028" y="2515130"/>
            <a:ext cx="1800000" cy="1800000"/>
            <a:chOff x="7200911" y="3441465"/>
            <a:chExt cx="1800000" cy="180000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7200911" y="3441465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B973C331-103A-8503-020A-D7ABE4E5E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51" y="3551278"/>
              <a:ext cx="1578239" cy="1578239"/>
            </a:xfrm>
            <a:prstGeom prst="rect">
              <a:avLst/>
            </a:prstGeom>
          </p:spPr>
        </p:pic>
      </p:grpSp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0353" y="36446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C717DF-6CBE-D1BC-4667-687FA7A6F4B7}"/>
              </a:ext>
            </a:extLst>
          </p:cNvPr>
          <p:cNvGrpSpPr/>
          <p:nvPr/>
        </p:nvGrpSpPr>
        <p:grpSpPr>
          <a:xfrm>
            <a:off x="3100735" y="4691913"/>
            <a:ext cx="1800000" cy="1800000"/>
            <a:chOff x="3462261" y="5905075"/>
            <a:chExt cx="1800000" cy="1800000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3462261" y="590507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0" name="Рисунок 2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A9D187E2-5624-39FE-AE5F-9E85DC3A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845" y="6037205"/>
              <a:ext cx="1574062" cy="157406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78CA08C-DA71-E124-091E-3396AA3C6AC8}"/>
              </a:ext>
            </a:extLst>
          </p:cNvPr>
          <p:cNvGrpSpPr/>
          <p:nvPr/>
        </p:nvGrpSpPr>
        <p:grpSpPr>
          <a:xfrm>
            <a:off x="3105276" y="364463"/>
            <a:ext cx="1800000" cy="1854769"/>
            <a:chOff x="4334500" y="-931605"/>
            <a:chExt cx="1800000" cy="1854769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4334500" y="-931605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Рисунок 38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0205A7E-962C-08A1-503C-06AE475C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11" y="-850337"/>
              <a:ext cx="1773501" cy="177350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EFEB2C3-1437-EE2B-AA84-BEFFC1754A6E}"/>
              </a:ext>
            </a:extLst>
          </p:cNvPr>
          <p:cNvGrpSpPr/>
          <p:nvPr/>
        </p:nvGrpSpPr>
        <p:grpSpPr>
          <a:xfrm>
            <a:off x="926502" y="4701588"/>
            <a:ext cx="1800000" cy="1800000"/>
            <a:chOff x="1410866" y="5528110"/>
            <a:chExt cx="1800000" cy="1800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1410866" y="5528110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3" name="Рисунок 42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4EEAC706-B9D1-E4F1-50A1-654E56EDE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830" y="5578295"/>
              <a:ext cx="1637051" cy="163705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DF0D9DE-C222-70FD-1279-5ECA3F484DCD}"/>
              </a:ext>
            </a:extLst>
          </p:cNvPr>
          <p:cNvGrpSpPr/>
          <p:nvPr/>
        </p:nvGrpSpPr>
        <p:grpSpPr>
          <a:xfrm>
            <a:off x="3097440" y="2528198"/>
            <a:ext cx="1800000" cy="1800000"/>
            <a:chOff x="3097440" y="2528198"/>
            <a:chExt cx="1800000" cy="180000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097440" y="2528198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5" name="Рисунок 44" descr="Изображение выглядит как графическая вставка, лягуш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E80895A-201A-E66B-1593-3CF2748DA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176" y="2677415"/>
              <a:ext cx="1383559" cy="158774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1B1B373-94D1-9702-D2A7-8DAFB651B195}"/>
              </a:ext>
            </a:extLst>
          </p:cNvPr>
          <p:cNvGrpSpPr/>
          <p:nvPr/>
        </p:nvGrpSpPr>
        <p:grpSpPr>
          <a:xfrm>
            <a:off x="606542" y="2284186"/>
            <a:ext cx="2259751" cy="2259751"/>
            <a:chOff x="606542" y="2284186"/>
            <a:chExt cx="2259751" cy="2259751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910897" y="2524053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9" name="Рисунок 4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0D26B6F-AFF3-C62B-81E0-0281A90F9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2" y="2284186"/>
              <a:ext cx="2259751" cy="2259751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308838" y="345813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36901" y="1994439"/>
            <a:ext cx="21621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2024-07-21T02:21:41Z</dcterms:created>
  <dcterms:modified xsi:type="dcterms:W3CDTF">2024-11-12T15:55:25Z</dcterms:modified>
</cp:coreProperties>
</file>