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87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F65897-430D-7CE9-7B3D-D932681AD9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EF90424-94EA-8881-5298-D5AFB4702A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90386C9-9993-160F-38A8-D3ACE296B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CEE09-C4F4-494F-9C27-46914F94138B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61296DC-FD4B-ABF6-86FE-478EEF1C0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3FE37EA-E58C-CB0C-DDC9-98603AAB9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FE714-6882-491E-9D71-5A6D1243B34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4784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002BD7-9A44-FEA8-21D0-084241415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70ED3D0-9CEE-FFF8-8F73-782E8A62BE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73AAC30-06FA-E1ED-448D-5269A5E74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CEE09-C4F4-494F-9C27-46914F94138B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4AB7F7A-6B3E-8232-F3CA-95E3ED2CF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C1AC5EA-73D9-4E9E-8D89-9FDBAF211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FE714-6882-491E-9D71-5A6D1243B34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70594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CE63E0A-1E23-56C3-4AE7-B36C446E56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45C5A9C-D9AA-676D-C050-1C3DFC9E6A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019906C-D8FE-7518-1003-F02984B80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CEE09-C4F4-494F-9C27-46914F94138B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BDE641C-EF85-60AD-ED18-C90B20245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4E543F7-0272-C03E-CCFA-533EAAD5E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FE714-6882-491E-9D71-5A6D1243B34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64283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CFB24F-7BBC-4539-BBF1-D2D673D9E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CBC5552-0907-F713-5AD9-75329F7235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28FF8E2-5447-665D-A426-DA1E25537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CEE09-C4F4-494F-9C27-46914F94138B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D3AECDF-8D10-B2B4-BFAC-46A04BAA8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29456CE-74A4-25B5-2EBC-5FE2E4C1E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FE714-6882-491E-9D71-5A6D1243B34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3582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ECE896-C4CF-BC9B-89BC-C962D3931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868B91F-9D7B-3936-2726-81F55E5642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BC9675-838F-E21F-074C-31DF0C744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CEE09-C4F4-494F-9C27-46914F94138B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F32FB2-F99E-5851-B3D9-107994FA4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A361D43-5A96-757B-1849-9E364D251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FE714-6882-491E-9D71-5A6D1243B34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42453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F0EB82-8711-6958-D726-C833AFB051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510ACA1-7609-91E3-23CC-2F795A6CF3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C8CEA4E-DC8D-4D40-60A6-8873766483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7AEBE4B-8051-E242-A07E-7BAC0C2E4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CEE09-C4F4-494F-9C27-46914F94138B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546F4C7-189D-3528-E627-917D604DA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6F8DC13-AA96-D1C9-4D6F-BD29B87FB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FE714-6882-491E-9D71-5A6D1243B34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40128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0B40AB-2F5C-80A0-1AB2-33CBF3C3C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057586A-BFBD-A4BE-99A9-2E9A88C9E2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CFCB9A4-EBB6-E9C5-9B92-AEB65DF839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78160D7-9E2D-0B24-A97D-23C58FBDC4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4A39ACD-90BE-2FA1-3A39-4C4F12C4CD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7A73C3D-EC3F-58D9-0C82-55649CC8F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CEE09-C4F4-494F-9C27-46914F94138B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26D7E07-B37B-7E7F-10A8-2366C7547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B3DB862-5C6A-73F0-5582-F5B2AA157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FE714-6882-491E-9D71-5A6D1243B34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48647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51FBE2-BC64-D439-23CE-F3F724780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C28733C-A42B-1245-F546-6BD78014B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CEE09-C4F4-494F-9C27-46914F94138B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4D07987-6394-C3F8-23EB-F4F8F4F04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026ECBA-0640-C838-C25E-2D80F7E88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FE714-6882-491E-9D71-5A6D1243B34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95413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81008BE-EDE1-DA12-82D3-126EA1BB3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CEE09-C4F4-494F-9C27-46914F94138B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7089754-F46C-F278-804A-F43097EFF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184C399-B007-ACAD-1486-4F6DA4002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FE714-6882-491E-9D71-5A6D1243B34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94896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5AB019-655D-AD39-5BBA-D0F0CCF92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672585A-18A2-37CB-153E-7C87011A23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4C48A0E-BF5E-2B0D-E7BB-CBEBF9508B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7C76FE5-AB8B-32A0-CBBF-9CA9D1781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CEE09-C4F4-494F-9C27-46914F94138B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B95BC7C-F7FC-4792-228D-ADD03489D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2B8432D-93A9-6EF9-A75D-CE5344637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FE714-6882-491E-9D71-5A6D1243B34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02658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1279D9-20DA-C55E-6E2B-AEFC9D379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961EBFD-C6A9-5196-3E08-C4B2497141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B4D701A-8172-7474-7950-10AD3F74C4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4933E6E-9619-E6E0-8EE6-D24B3CC33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CEE09-C4F4-494F-9C27-46914F94138B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9B5D536-D16E-CD9D-78D1-F081CB259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CE2A58F-392A-07E6-A208-8DEFFD4BD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FE714-6882-491E-9D71-5A6D1243B34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2412735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609DEA-8C21-55C4-E356-80D223B31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C83ED68-DF47-8A2E-0610-6EA43E51D0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1D64E01-3DE6-B379-BC9A-77DCC1E642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6CCEE09-C4F4-494F-9C27-46914F94138B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297FBA1-434F-C151-39B5-A5894D8274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47238CC-C4B0-CD21-4528-A153C01E30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40FE714-6882-491E-9D71-5A6D1243B34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07321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окно, стена, в помещении, домашнее растени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9B0FBA5C-7F0E-1C51-D7C6-17ACC0D080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DBBCD76-1267-8DD8-2F07-34C4683B357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11235824" y="3618413"/>
            <a:ext cx="956176" cy="94311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630A4BF-B707-7C24-300D-F0507F22FED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90" r="12290"/>
          <a:stretch/>
        </p:blipFill>
        <p:spPr>
          <a:xfrm>
            <a:off x="547603" y="332100"/>
            <a:ext cx="8335140" cy="6193800"/>
          </a:xfrm>
          <a:prstGeom prst="roundRect">
            <a:avLst>
              <a:gd name="adj" fmla="val 2841"/>
            </a:avLst>
          </a:prstGeom>
          <a:ln>
            <a:noFill/>
          </a:ln>
          <a:effectLst>
            <a:glow rad="190500">
              <a:schemeClr val="bg1"/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B3D8E00B-B3B5-0E89-0D2E-1327621DA32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8957" y="4440051"/>
            <a:ext cx="2064601" cy="2064601"/>
          </a:xfrm>
          <a:prstGeom prst="rect">
            <a:avLst/>
          </a:prstGeom>
        </p:spPr>
      </p:pic>
      <p:pic>
        <p:nvPicPr>
          <p:cNvPr id="3" name="Рисунок 2" descr="Изображение выглядит как графическая вставка, Фигурка животного, мультфильм, рису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2BF0F96-D57A-71A0-C1F9-473ACE31799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3922" y="4686914"/>
            <a:ext cx="992078" cy="1763694"/>
          </a:xfrm>
          <a:prstGeom prst="rect">
            <a:avLst/>
          </a:prstGeom>
        </p:spPr>
      </p:pic>
      <p:pic>
        <p:nvPicPr>
          <p:cNvPr id="4" name="Рисунок 3" descr="Изображение выглядит как графическая вставка, Фигурка животного, мультфильм, рису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31D4DBD-E42D-39A6-DD4F-BDA3E1BE44D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6167" y="3946072"/>
            <a:ext cx="992078" cy="1763694"/>
          </a:xfrm>
          <a:prstGeom prst="rect">
            <a:avLst/>
          </a:prstGeom>
        </p:spPr>
      </p:pic>
      <p:pic>
        <p:nvPicPr>
          <p:cNvPr id="9" name="Рисунок 8" descr="Изображение выглядит как графическая вставка, Фигурка животного, мультфильм, рису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FCBBCF0-5408-9139-2936-402F12C9B80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82834" y="3602784"/>
            <a:ext cx="992078" cy="1763694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графическая вставка, Фигурка животного, мультфильм, рису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7DA23EA-70BA-E0DD-6007-73BC5114678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32695" y="2761269"/>
            <a:ext cx="992078" cy="1763694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графическая вставка, Фигурка животного, мультфильм, рису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8360F0A-10BA-056B-012E-2F33DE458F5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3661" y="4129197"/>
            <a:ext cx="992078" cy="1763694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графическая вставка, Фигурка животного, мультфильм, рису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4B48BDC-2325-F10F-42B5-DD3448E8825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44603">
            <a:off x="4437910" y="1571576"/>
            <a:ext cx="727455" cy="1293253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графическая вставка, Фигурка животного, мультфильм, рису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517C20B-A87F-4F97-AAEF-B1A538BEC1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5174" flipH="1">
            <a:off x="3197003" y="949533"/>
            <a:ext cx="727455" cy="1293253"/>
          </a:xfrm>
          <a:prstGeom prst="rect">
            <a:avLst/>
          </a:prstGeom>
        </p:spPr>
      </p:pic>
      <p:grpSp>
        <p:nvGrpSpPr>
          <p:cNvPr id="62" name="Группа 61">
            <a:extLst>
              <a:ext uri="{FF2B5EF4-FFF2-40B4-BE49-F238E27FC236}">
                <a16:creationId xmlns:a16="http://schemas.microsoft.com/office/drawing/2014/main" id="{DBE2B104-5E26-8A40-3421-63E58F8EFB4D}"/>
              </a:ext>
            </a:extLst>
          </p:cNvPr>
          <p:cNvGrpSpPr/>
          <p:nvPr/>
        </p:nvGrpSpPr>
        <p:grpSpPr>
          <a:xfrm>
            <a:off x="2631387" y="318079"/>
            <a:ext cx="2083784" cy="2064601"/>
            <a:chOff x="2631387" y="332102"/>
            <a:chExt cx="2083784" cy="2064601"/>
          </a:xfrm>
        </p:grpSpPr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A18B8B43-3941-6F08-CE3E-D5739B6AFC04}"/>
                </a:ext>
              </a:extLst>
            </p:cNvPr>
            <p:cNvSpPr/>
            <p:nvPr/>
          </p:nvSpPr>
          <p:spPr>
            <a:xfrm>
              <a:off x="2631387" y="332102"/>
              <a:ext cx="2083784" cy="2064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084ACC34-04BF-7482-4543-E062EDBEB8D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746240" y="497320"/>
              <a:ext cx="1849470" cy="1849470"/>
            </a:xfrm>
            <a:prstGeom prst="rect">
              <a:avLst/>
            </a:prstGeom>
          </p:spPr>
        </p:pic>
      </p:grpSp>
      <p:grpSp>
        <p:nvGrpSpPr>
          <p:cNvPr id="64" name="Группа 63">
            <a:extLst>
              <a:ext uri="{FF2B5EF4-FFF2-40B4-BE49-F238E27FC236}">
                <a16:creationId xmlns:a16="http://schemas.microsoft.com/office/drawing/2014/main" id="{DA69816B-CB59-707C-7139-332E16BD5FB4}"/>
              </a:ext>
            </a:extLst>
          </p:cNvPr>
          <p:cNvGrpSpPr/>
          <p:nvPr/>
        </p:nvGrpSpPr>
        <p:grpSpPr>
          <a:xfrm>
            <a:off x="6798959" y="318077"/>
            <a:ext cx="2083784" cy="2083297"/>
            <a:chOff x="6798959" y="332100"/>
            <a:chExt cx="2083784" cy="2083297"/>
          </a:xfrm>
        </p:grpSpPr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BED1B8FB-F627-AF3B-B62F-486C914B39DD}"/>
                </a:ext>
              </a:extLst>
            </p:cNvPr>
            <p:cNvSpPr/>
            <p:nvPr/>
          </p:nvSpPr>
          <p:spPr>
            <a:xfrm>
              <a:off x="6798959" y="332100"/>
              <a:ext cx="2083784" cy="2064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2F42447C-FFBE-3465-E166-8FB8ADC24C6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827244" y="388188"/>
              <a:ext cx="2027209" cy="2027209"/>
            </a:xfrm>
            <a:prstGeom prst="rect">
              <a:avLst/>
            </a:prstGeom>
          </p:spPr>
        </p:pic>
      </p:grpSp>
      <p:grpSp>
        <p:nvGrpSpPr>
          <p:cNvPr id="71" name="Группа 70">
            <a:extLst>
              <a:ext uri="{FF2B5EF4-FFF2-40B4-BE49-F238E27FC236}">
                <a16:creationId xmlns:a16="http://schemas.microsoft.com/office/drawing/2014/main" id="{8E2E49A0-DD54-CE22-BE67-7B5AEFF1898E}"/>
              </a:ext>
            </a:extLst>
          </p:cNvPr>
          <p:cNvGrpSpPr/>
          <p:nvPr/>
        </p:nvGrpSpPr>
        <p:grpSpPr>
          <a:xfrm>
            <a:off x="4715173" y="4447275"/>
            <a:ext cx="2083784" cy="2078625"/>
            <a:chOff x="4715173" y="4461298"/>
            <a:chExt cx="2083784" cy="2078625"/>
          </a:xfrm>
        </p:grpSpPr>
        <p:sp>
          <p:nvSpPr>
            <p:cNvPr id="24" name="Прямоугольник 23">
              <a:extLst>
                <a:ext uri="{FF2B5EF4-FFF2-40B4-BE49-F238E27FC236}">
                  <a16:creationId xmlns:a16="http://schemas.microsoft.com/office/drawing/2014/main" id="{3AF5DBC3-7198-68D3-29F5-E40853140B5B}"/>
                </a:ext>
              </a:extLst>
            </p:cNvPr>
            <p:cNvSpPr/>
            <p:nvPr/>
          </p:nvSpPr>
          <p:spPr>
            <a:xfrm>
              <a:off x="4715173" y="4461298"/>
              <a:ext cx="2083784" cy="2064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0FA83FEF-B9F7-2C05-A330-51EB9FAEFA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742692" y="4488229"/>
              <a:ext cx="2051694" cy="2051694"/>
            </a:xfrm>
            <a:prstGeom prst="rect">
              <a:avLst/>
            </a:prstGeom>
          </p:spPr>
        </p:pic>
      </p:grpSp>
      <p:grpSp>
        <p:nvGrpSpPr>
          <p:cNvPr id="67" name="Группа 66">
            <a:extLst>
              <a:ext uri="{FF2B5EF4-FFF2-40B4-BE49-F238E27FC236}">
                <a16:creationId xmlns:a16="http://schemas.microsoft.com/office/drawing/2014/main" id="{2BED2819-21DF-60DE-6D89-B218EB6A95CA}"/>
              </a:ext>
            </a:extLst>
          </p:cNvPr>
          <p:cNvGrpSpPr/>
          <p:nvPr/>
        </p:nvGrpSpPr>
        <p:grpSpPr>
          <a:xfrm>
            <a:off x="4715174" y="2382677"/>
            <a:ext cx="2083784" cy="2064601"/>
            <a:chOff x="4715174" y="2396700"/>
            <a:chExt cx="2083784" cy="2064601"/>
          </a:xfrm>
        </p:grpSpPr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id="{DC1EEC5E-1C06-BF2F-54D1-A518FD88F0C8}"/>
                </a:ext>
              </a:extLst>
            </p:cNvPr>
            <p:cNvSpPr/>
            <p:nvPr/>
          </p:nvSpPr>
          <p:spPr>
            <a:xfrm>
              <a:off x="4715174" y="2396700"/>
              <a:ext cx="2083784" cy="2064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46" name="Рисунок 45">
              <a:extLst>
                <a:ext uri="{FF2B5EF4-FFF2-40B4-BE49-F238E27FC236}">
                  <a16:creationId xmlns:a16="http://schemas.microsoft.com/office/drawing/2014/main" id="{3CF131B1-43F5-A03F-CE8D-E5610AB66AB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772275" y="2410723"/>
              <a:ext cx="1993195" cy="1993195"/>
            </a:xfrm>
            <a:prstGeom prst="rect">
              <a:avLst/>
            </a:prstGeom>
          </p:spPr>
        </p:pic>
      </p:grpSp>
      <p:grpSp>
        <p:nvGrpSpPr>
          <p:cNvPr id="70" name="Группа 69">
            <a:extLst>
              <a:ext uri="{FF2B5EF4-FFF2-40B4-BE49-F238E27FC236}">
                <a16:creationId xmlns:a16="http://schemas.microsoft.com/office/drawing/2014/main" id="{C2353AC8-D87A-97A3-0F24-347996232A8E}"/>
              </a:ext>
            </a:extLst>
          </p:cNvPr>
          <p:cNvGrpSpPr/>
          <p:nvPr/>
        </p:nvGrpSpPr>
        <p:grpSpPr>
          <a:xfrm>
            <a:off x="2631389" y="4384904"/>
            <a:ext cx="2096290" cy="2126973"/>
            <a:chOff x="2631389" y="4398927"/>
            <a:chExt cx="2096290" cy="2126973"/>
          </a:xfrm>
        </p:grpSpPr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id="{5647796D-967A-8115-DB04-BB1800DCB4B4}"/>
                </a:ext>
              </a:extLst>
            </p:cNvPr>
            <p:cNvSpPr/>
            <p:nvPr/>
          </p:nvSpPr>
          <p:spPr>
            <a:xfrm>
              <a:off x="2631389" y="4461299"/>
              <a:ext cx="2083784" cy="2064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48" name="Рисунок 47">
              <a:extLst>
                <a:ext uri="{FF2B5EF4-FFF2-40B4-BE49-F238E27FC236}">
                  <a16:creationId xmlns:a16="http://schemas.microsoft.com/office/drawing/2014/main" id="{5A2E81F6-0EC3-2EFC-3DC4-AF92D2D454E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675985" y="4398927"/>
              <a:ext cx="2051694" cy="2051694"/>
            </a:xfrm>
            <a:prstGeom prst="rect">
              <a:avLst/>
            </a:prstGeom>
          </p:spPr>
        </p:pic>
      </p:grpSp>
      <p:grpSp>
        <p:nvGrpSpPr>
          <p:cNvPr id="68" name="Группа 67">
            <a:extLst>
              <a:ext uri="{FF2B5EF4-FFF2-40B4-BE49-F238E27FC236}">
                <a16:creationId xmlns:a16="http://schemas.microsoft.com/office/drawing/2014/main" id="{A3DA5EF7-F41C-524F-0884-2E25959AB9C1}"/>
              </a:ext>
            </a:extLst>
          </p:cNvPr>
          <p:cNvGrpSpPr/>
          <p:nvPr/>
        </p:nvGrpSpPr>
        <p:grpSpPr>
          <a:xfrm>
            <a:off x="6798957" y="2382675"/>
            <a:ext cx="2083784" cy="2064601"/>
            <a:chOff x="6798957" y="2396698"/>
            <a:chExt cx="2083784" cy="2064601"/>
          </a:xfrm>
        </p:grpSpPr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id="{8B320DF7-9A54-7DD4-3295-99F69C90798D}"/>
                </a:ext>
              </a:extLst>
            </p:cNvPr>
            <p:cNvSpPr/>
            <p:nvPr/>
          </p:nvSpPr>
          <p:spPr>
            <a:xfrm>
              <a:off x="6798957" y="2396698"/>
              <a:ext cx="2083784" cy="2064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50" name="Рисунок 49">
              <a:extLst>
                <a:ext uri="{FF2B5EF4-FFF2-40B4-BE49-F238E27FC236}">
                  <a16:creationId xmlns:a16="http://schemas.microsoft.com/office/drawing/2014/main" id="{AF3860E9-A87C-410B-2B8E-84457B4C11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994298" y="2579466"/>
              <a:ext cx="1693103" cy="1693103"/>
            </a:xfrm>
            <a:prstGeom prst="rect">
              <a:avLst/>
            </a:prstGeom>
          </p:spPr>
        </p:pic>
      </p:grpSp>
      <p:grpSp>
        <p:nvGrpSpPr>
          <p:cNvPr id="63" name="Группа 62">
            <a:extLst>
              <a:ext uri="{FF2B5EF4-FFF2-40B4-BE49-F238E27FC236}">
                <a16:creationId xmlns:a16="http://schemas.microsoft.com/office/drawing/2014/main" id="{FA39E4FB-D833-47E8-38A6-759D3EA0B3BC}"/>
              </a:ext>
            </a:extLst>
          </p:cNvPr>
          <p:cNvGrpSpPr/>
          <p:nvPr/>
        </p:nvGrpSpPr>
        <p:grpSpPr>
          <a:xfrm>
            <a:off x="4715174" y="318078"/>
            <a:ext cx="2083784" cy="2064601"/>
            <a:chOff x="4715174" y="332101"/>
            <a:chExt cx="2083784" cy="2064601"/>
          </a:xfrm>
        </p:grpSpPr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917060EE-6838-8950-37D7-DA03F3BC28E7}"/>
                </a:ext>
              </a:extLst>
            </p:cNvPr>
            <p:cNvSpPr/>
            <p:nvPr/>
          </p:nvSpPr>
          <p:spPr>
            <a:xfrm>
              <a:off x="4715174" y="332101"/>
              <a:ext cx="2083784" cy="2064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52" name="Рисунок 51">
              <a:extLst>
                <a:ext uri="{FF2B5EF4-FFF2-40B4-BE49-F238E27FC236}">
                  <a16:creationId xmlns:a16="http://schemas.microsoft.com/office/drawing/2014/main" id="{704F2BD0-9124-0EF2-6236-96AC55E74B8E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727679" y="360541"/>
              <a:ext cx="1968536" cy="1968536"/>
            </a:xfrm>
            <a:prstGeom prst="rect">
              <a:avLst/>
            </a:prstGeom>
          </p:spPr>
        </p:pic>
      </p:grpSp>
      <p:grpSp>
        <p:nvGrpSpPr>
          <p:cNvPr id="66" name="Группа 65">
            <a:extLst>
              <a:ext uri="{FF2B5EF4-FFF2-40B4-BE49-F238E27FC236}">
                <a16:creationId xmlns:a16="http://schemas.microsoft.com/office/drawing/2014/main" id="{A0FDCFE3-F3DA-1EA2-BFD2-FA4E87D4266A}"/>
              </a:ext>
            </a:extLst>
          </p:cNvPr>
          <p:cNvGrpSpPr/>
          <p:nvPr/>
        </p:nvGrpSpPr>
        <p:grpSpPr>
          <a:xfrm>
            <a:off x="2622360" y="2382678"/>
            <a:ext cx="2092811" cy="2064601"/>
            <a:chOff x="2622360" y="2396701"/>
            <a:chExt cx="2092811" cy="2064601"/>
          </a:xfrm>
        </p:grpSpPr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id="{2C36D686-6024-CABF-B611-F79DF35DBAC7}"/>
                </a:ext>
              </a:extLst>
            </p:cNvPr>
            <p:cNvSpPr/>
            <p:nvPr/>
          </p:nvSpPr>
          <p:spPr>
            <a:xfrm>
              <a:off x="2631387" y="2396701"/>
              <a:ext cx="2083784" cy="2064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54" name="Рисунок 53">
              <a:extLst>
                <a:ext uri="{FF2B5EF4-FFF2-40B4-BE49-F238E27FC236}">
                  <a16:creationId xmlns:a16="http://schemas.microsoft.com/office/drawing/2014/main" id="{8BF2C5A1-0176-85F7-0B7B-6578327C2E83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622360" y="2432419"/>
              <a:ext cx="2007182" cy="2007182"/>
            </a:xfrm>
            <a:prstGeom prst="rect">
              <a:avLst/>
            </a:prstGeom>
          </p:spPr>
        </p:pic>
      </p:grpSp>
      <p:grpSp>
        <p:nvGrpSpPr>
          <p:cNvPr id="69" name="Группа 68">
            <a:extLst>
              <a:ext uri="{FF2B5EF4-FFF2-40B4-BE49-F238E27FC236}">
                <a16:creationId xmlns:a16="http://schemas.microsoft.com/office/drawing/2014/main" id="{DB176FC4-7BC0-FE71-5085-4AA347025A2D}"/>
              </a:ext>
            </a:extLst>
          </p:cNvPr>
          <p:cNvGrpSpPr/>
          <p:nvPr/>
        </p:nvGrpSpPr>
        <p:grpSpPr>
          <a:xfrm>
            <a:off x="547603" y="4447275"/>
            <a:ext cx="2083784" cy="2064602"/>
            <a:chOff x="547603" y="4461298"/>
            <a:chExt cx="2083784" cy="2064602"/>
          </a:xfrm>
        </p:grpSpPr>
        <p:sp>
          <p:nvSpPr>
            <p:cNvPr id="22" name="Прямоугольник 21">
              <a:extLst>
                <a:ext uri="{FF2B5EF4-FFF2-40B4-BE49-F238E27FC236}">
                  <a16:creationId xmlns:a16="http://schemas.microsoft.com/office/drawing/2014/main" id="{CED1BBD0-1504-43EF-9450-B83C17D4620B}"/>
                </a:ext>
              </a:extLst>
            </p:cNvPr>
            <p:cNvSpPr/>
            <p:nvPr/>
          </p:nvSpPr>
          <p:spPr>
            <a:xfrm>
              <a:off x="547603" y="4461299"/>
              <a:ext cx="2083784" cy="2064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56" name="Рисунок 55">
              <a:extLst>
                <a:ext uri="{FF2B5EF4-FFF2-40B4-BE49-F238E27FC236}">
                  <a16:creationId xmlns:a16="http://schemas.microsoft.com/office/drawing/2014/main" id="{2C85736A-6FF2-F147-1BD3-C698D57C5113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98005" y="4461298"/>
              <a:ext cx="1948538" cy="1948538"/>
            </a:xfrm>
            <a:prstGeom prst="rect">
              <a:avLst/>
            </a:prstGeom>
          </p:spPr>
        </p:pic>
      </p:grpSp>
      <p:grpSp>
        <p:nvGrpSpPr>
          <p:cNvPr id="65" name="Группа 64">
            <a:extLst>
              <a:ext uri="{FF2B5EF4-FFF2-40B4-BE49-F238E27FC236}">
                <a16:creationId xmlns:a16="http://schemas.microsoft.com/office/drawing/2014/main" id="{A2D435C3-772E-1D4F-DA8E-D97B4494DBD7}"/>
              </a:ext>
            </a:extLst>
          </p:cNvPr>
          <p:cNvGrpSpPr/>
          <p:nvPr/>
        </p:nvGrpSpPr>
        <p:grpSpPr>
          <a:xfrm>
            <a:off x="547603" y="2382678"/>
            <a:ext cx="2083784" cy="2064601"/>
            <a:chOff x="547603" y="2396701"/>
            <a:chExt cx="2083784" cy="2064601"/>
          </a:xfrm>
        </p:grpSpPr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B0DDF275-0693-55B9-A7A2-BB2A8DDB5884}"/>
                </a:ext>
              </a:extLst>
            </p:cNvPr>
            <p:cNvSpPr/>
            <p:nvPr/>
          </p:nvSpPr>
          <p:spPr>
            <a:xfrm>
              <a:off x="547603" y="2396701"/>
              <a:ext cx="2083784" cy="2064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58" name="Рисунок 57">
              <a:extLst>
                <a:ext uri="{FF2B5EF4-FFF2-40B4-BE49-F238E27FC236}">
                  <a16:creationId xmlns:a16="http://schemas.microsoft.com/office/drawing/2014/main" id="{B6B96F30-BFE6-7A39-C8E9-52EEAC3901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66786" y="2433277"/>
              <a:ext cx="1985482" cy="1985482"/>
            </a:xfrm>
            <a:prstGeom prst="rect">
              <a:avLst/>
            </a:prstGeom>
          </p:spPr>
        </p:pic>
      </p:grpSp>
      <p:grpSp>
        <p:nvGrpSpPr>
          <p:cNvPr id="61" name="Группа 60">
            <a:extLst>
              <a:ext uri="{FF2B5EF4-FFF2-40B4-BE49-F238E27FC236}">
                <a16:creationId xmlns:a16="http://schemas.microsoft.com/office/drawing/2014/main" id="{D56909AF-7D9F-294E-2128-4B5BB451AF75}"/>
              </a:ext>
            </a:extLst>
          </p:cNvPr>
          <p:cNvGrpSpPr/>
          <p:nvPr/>
        </p:nvGrpSpPr>
        <p:grpSpPr>
          <a:xfrm>
            <a:off x="547603" y="318079"/>
            <a:ext cx="2083784" cy="2064601"/>
            <a:chOff x="547603" y="332102"/>
            <a:chExt cx="2083784" cy="2064601"/>
          </a:xfrm>
        </p:grpSpPr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DC95EBAA-1A7E-8749-B9ED-8032F128AFB6}"/>
                </a:ext>
              </a:extLst>
            </p:cNvPr>
            <p:cNvSpPr/>
            <p:nvPr/>
          </p:nvSpPr>
          <p:spPr>
            <a:xfrm>
              <a:off x="547603" y="332102"/>
              <a:ext cx="2083784" cy="2064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60" name="Рисунок 59">
              <a:extLst>
                <a:ext uri="{FF2B5EF4-FFF2-40B4-BE49-F238E27FC236}">
                  <a16:creationId xmlns:a16="http://schemas.microsoft.com/office/drawing/2014/main" id="{8C849ED0-C7D8-D941-A0A5-8DB9180C737C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62456" y="471895"/>
              <a:ext cx="1854075" cy="1854075"/>
            </a:xfrm>
            <a:prstGeom prst="rect">
              <a:avLst/>
            </a:prstGeom>
          </p:spPr>
        </p:pic>
      </p:grpSp>
      <p:pic>
        <p:nvPicPr>
          <p:cNvPr id="8" name="Рисунок 7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5D72AA43-45B7-9F04-2E65-DEFEC3BC7A81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7498" y="1369487"/>
            <a:ext cx="3649912" cy="3715089"/>
          </a:xfrm>
          <a:prstGeom prst="rect">
            <a:avLst/>
          </a:prstGeom>
        </p:spPr>
      </p:pic>
      <p:pic>
        <p:nvPicPr>
          <p:cNvPr id="81" name="Picture 80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632099" y="4686914"/>
            <a:ext cx="2038349" cy="2038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868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5DCE8E8-3457-4ED1-BB1C-0902B48BC656}"/>
</file>

<file path=customXml/itemProps2.xml><?xml version="1.0" encoding="utf-8"?>
<ds:datastoreItem xmlns:ds="http://schemas.openxmlformats.org/officeDocument/2006/customXml" ds:itemID="{00871224-0606-4308-BEC9-7F95E84C8A32}"/>
</file>

<file path=customXml/itemProps3.xml><?xml version="1.0" encoding="utf-8"?>
<ds:datastoreItem xmlns:ds="http://schemas.openxmlformats.org/officeDocument/2006/customXml" ds:itemID="{ECB56C26-F88D-4347-B474-6BC19B2813D4}"/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7</cp:revision>
  <dcterms:created xsi:type="dcterms:W3CDTF">2025-02-21T13:24:50Z</dcterms:created>
  <dcterms:modified xsi:type="dcterms:W3CDTF">2025-02-26T15:23:11Z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