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tags" Target="../tags/tag1.xml"/><Relationship Id="rId11" Type="http://schemas.openxmlformats.org/officeDocument/2006/relationships/image" Target="../media/image10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ображення, що містить хмара, гора, небо, природа&#10;&#10;Автоматично згенерований опис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кутник: округлені кути 7"/>
          <p:cNvSpPr/>
          <p:nvPr/>
        </p:nvSpPr>
        <p:spPr>
          <a:xfrm>
            <a:off x="192894" y="255639"/>
            <a:ext cx="7918719" cy="6282813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Рисунок 36" descr="Зображення, що містить квітка, рослина, малюнок, мак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865" y="2163633"/>
            <a:ext cx="2166330" cy="2166330"/>
          </a:xfrm>
          <a:prstGeom prst="rect">
            <a:avLst/>
          </a:prstGeom>
        </p:spPr>
      </p:pic>
      <p:pic>
        <p:nvPicPr>
          <p:cNvPr id="7" name="Рисунок 6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5" y="639736"/>
            <a:ext cx="2010697" cy="2010697"/>
          </a:xfrm>
          <a:prstGeom prst="rect">
            <a:avLst/>
          </a:prstGeom>
        </p:spPr>
      </p:pic>
      <p:pic>
        <p:nvPicPr>
          <p:cNvPr id="10" name="Рисунок 9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3" y="639736"/>
            <a:ext cx="2010697" cy="2010697"/>
          </a:xfrm>
          <a:prstGeom prst="rect">
            <a:avLst/>
          </a:prstGeom>
        </p:spPr>
      </p:pic>
      <p:pic>
        <p:nvPicPr>
          <p:cNvPr id="11" name="Рисунок 10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1" y="614968"/>
            <a:ext cx="2010697" cy="2010697"/>
          </a:xfrm>
          <a:prstGeom prst="rect">
            <a:avLst/>
          </a:prstGeom>
        </p:spPr>
      </p:pic>
      <p:pic>
        <p:nvPicPr>
          <p:cNvPr id="14" name="Рисунок 1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60503"/>
            <a:ext cx="2233878" cy="1654763"/>
          </a:xfrm>
          <a:prstGeom prst="rect">
            <a:avLst/>
          </a:prstGeom>
          <a:effectLst/>
        </p:spPr>
      </p:pic>
      <p:pic>
        <p:nvPicPr>
          <p:cNvPr id="17" name="Рисунок 16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37" y="614968"/>
            <a:ext cx="2010697" cy="2010697"/>
          </a:xfrm>
          <a:prstGeom prst="rect">
            <a:avLst/>
          </a:prstGeom>
        </p:spPr>
      </p:pic>
      <p:pic>
        <p:nvPicPr>
          <p:cNvPr id="21" name="Рисунок 20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5201"/>
            <a:ext cx="2233878" cy="1654763"/>
          </a:xfrm>
          <a:prstGeom prst="rect">
            <a:avLst/>
          </a:prstGeom>
          <a:effectLst/>
        </p:spPr>
      </p:pic>
      <p:pic>
        <p:nvPicPr>
          <p:cNvPr id="23" name="Рисунок 22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9960"/>
            <a:ext cx="2233878" cy="1654763"/>
          </a:xfrm>
          <a:prstGeom prst="rect">
            <a:avLst/>
          </a:prstGeom>
          <a:effectLst/>
        </p:spPr>
      </p:pic>
      <p:pic>
        <p:nvPicPr>
          <p:cNvPr id="24" name="Рисунок 2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5200"/>
            <a:ext cx="2233878" cy="1654763"/>
          </a:xfrm>
          <a:prstGeom prst="rect">
            <a:avLst/>
          </a:prstGeom>
          <a:effectLst/>
        </p:spPr>
      </p:pic>
      <p:pic>
        <p:nvPicPr>
          <p:cNvPr id="27" name="Рисунок 26" descr="Зображення, що містить квітка, рослина, Королиця звичайна, пелюстка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447" y="397723"/>
            <a:ext cx="1981167" cy="2010697"/>
          </a:xfrm>
          <a:prstGeom prst="rect">
            <a:avLst/>
          </a:prstGeom>
        </p:spPr>
      </p:pic>
      <p:pic>
        <p:nvPicPr>
          <p:cNvPr id="18" name="Рисунок 17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33" y="614968"/>
            <a:ext cx="2010697" cy="2010697"/>
          </a:xfrm>
          <a:prstGeom prst="rect">
            <a:avLst/>
          </a:prstGeom>
        </p:spPr>
      </p:pic>
      <p:sp>
        <p:nvSpPr>
          <p:cNvPr id="13" name="Серце 12"/>
          <p:cNvSpPr/>
          <p:nvPr/>
        </p:nvSpPr>
        <p:spPr>
          <a:xfrm>
            <a:off x="325895" y="1610722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Рисунок 24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67851"/>
            <a:ext cx="2233878" cy="1654763"/>
          </a:xfrm>
          <a:prstGeom prst="rect">
            <a:avLst/>
          </a:prstGeom>
          <a:effectLst/>
        </p:spPr>
      </p:pic>
      <p:sp>
        <p:nvSpPr>
          <p:cNvPr id="22" name="Серце 21"/>
          <p:cNvSpPr/>
          <p:nvPr/>
        </p:nvSpPr>
        <p:spPr>
          <a:xfrm>
            <a:off x="291441" y="3360705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Рисунок 28" descr="Зображення, що містить квітка, соняшник, рослина, пелюстка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86" y="4234070"/>
            <a:ext cx="2368291" cy="2368291"/>
          </a:xfrm>
          <a:prstGeom prst="rect">
            <a:avLst/>
          </a:prstGeom>
        </p:spPr>
      </p:pic>
      <p:pic>
        <p:nvPicPr>
          <p:cNvPr id="30" name="Рисунок 29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29" y="4597286"/>
            <a:ext cx="1675296" cy="1666240"/>
          </a:xfrm>
          <a:prstGeom prst="rect">
            <a:avLst/>
          </a:prstGeom>
          <a:effectLst/>
        </p:spPr>
      </p:pic>
      <p:pic>
        <p:nvPicPr>
          <p:cNvPr id="32" name="Рисунок 31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99" y="4610084"/>
            <a:ext cx="1675296" cy="1666240"/>
          </a:xfrm>
          <a:prstGeom prst="rect">
            <a:avLst/>
          </a:prstGeom>
          <a:effectLst/>
        </p:spPr>
      </p:pic>
      <p:pic>
        <p:nvPicPr>
          <p:cNvPr id="33" name="Рисунок 32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71" y="4605324"/>
            <a:ext cx="1675296" cy="1666240"/>
          </a:xfrm>
          <a:prstGeom prst="rect">
            <a:avLst/>
          </a:prstGeom>
          <a:effectLst/>
        </p:spPr>
      </p:pic>
      <p:pic>
        <p:nvPicPr>
          <p:cNvPr id="34" name="Рисунок 33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70" y="4586642"/>
            <a:ext cx="1675296" cy="1666240"/>
          </a:xfrm>
          <a:prstGeom prst="rect">
            <a:avLst/>
          </a:prstGeom>
          <a:effectLst/>
        </p:spPr>
      </p:pic>
      <p:pic>
        <p:nvPicPr>
          <p:cNvPr id="35" name="Рисунок 34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00" y="4597286"/>
            <a:ext cx="1675296" cy="1666240"/>
          </a:xfrm>
          <a:prstGeom prst="rect">
            <a:avLst/>
          </a:prstGeom>
          <a:effectLst/>
        </p:spPr>
      </p:pic>
      <p:sp>
        <p:nvSpPr>
          <p:cNvPr id="31" name="Серце 30"/>
          <p:cNvSpPr/>
          <p:nvPr/>
        </p:nvSpPr>
        <p:spPr>
          <a:xfrm>
            <a:off x="291441" y="5216461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Рисунок 37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409" y="180029"/>
            <a:ext cx="990313" cy="920817"/>
          </a:xfrm>
          <a:prstGeom prst="rect">
            <a:avLst/>
          </a:prstGeom>
        </p:spPr>
      </p:pic>
      <p:pic>
        <p:nvPicPr>
          <p:cNvPr id="40" name="Рисунок 39" descr="Зображення, що містить мистецтво, ескіз, Дитяча творчість, вітраж&#10;&#10;Автоматично згенерований опис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7" t="15421" r="12086" b="8168"/>
          <a:stretch>
            <a:fillRect/>
          </a:stretch>
        </p:blipFill>
        <p:spPr>
          <a:xfrm>
            <a:off x="9379319" y="949493"/>
            <a:ext cx="1524931" cy="1701157"/>
          </a:xfrm>
          <a:prstGeom prst="rect">
            <a:avLst/>
          </a:prstGeom>
        </p:spPr>
      </p:pic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09940" y="2799715"/>
            <a:ext cx="3343275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-0.06805 L 0.01003 -0.06805 C 0.02162 -0.05602 0.03281 -0.04236 0.04505 -0.03194 C 0.06432 -0.01528 0.09531 0.0081 0.11927 0.01736 C 0.13268 0.02269 0.14453 0.02222 0.15833 0.02338 C 0.18724 0.01968 0.17943 0.02292 0.20977 0.0088 C 0.21992 0.00394 0.22839 0.00116 0.23659 -0.01018 C 0.23906 -0.01342 0.24102 -0.01782 0.2431 -0.02176 C 0.24427 -0.02592 0.24583 -0.03009 0.24635 -0.03472 C 0.2487 -0.05278 0.24662 -0.0618 0.2431 -0.07963 C 0.23971 -0.09722 0.23815 -0.10532 0.22852 -0.11458 C 0.2181 -0.1243 0.21302 -0.12338 0.20234 -0.12454 C 0.18867 -0.1169 0.18425 -0.11782 0.17383 -0.09861 C 0.17096 -0.09329 0.16953 -0.08588 0.16732 -0.07963 C 0.16706 -0.07477 0.16589 -0.06991 0.16654 -0.06528 C 0.16914 -0.0463 0.17747 -0.03356 0.18607 -0.02315 C 0.19688 -0.00995 0.2099 -0.00162 0.22279 0.00301 C 0.26068 0.01644 0.25872 0.01435 0.29206 0.01597 C 0.30156 0.01505 0.31107 0.01458 0.32057 0.0132 C 0.32682 0.01204 0.3319 0.00833 0.33776 0.0044 C 0.3431 0.0007 0.34883 -0.00255 0.35404 -0.00717 C 0.35612 -0.00903 0.36745 -0.01875 0.36953 -0.02176 C 0.37188 -0.025 0.37409 -0.02917 0.37604 -0.03333 C 0.38151 -0.04514 0.38737 -0.06204 0.39154 -0.07546 C 0.39492 -0.08611 0.39792 -0.10278 0.40456 -0.1088 L 0.40951 -0.11296 C 0.41302 -0.1125 0.41654 -0.11296 0.42005 -0.11157 C 0.42188 -0.11088 0.42331 -0.1088 0.42487 -0.10717 C 0.42773 -0.1044 0.43086 -0.10255 0.43307 -0.09861 C 0.43971 -0.08657 0.43724 -0.09213 0.44128 -0.08264 C 0.44219 -0.07731 0.44128 -0.07893 0.44375 -0.07685 L 0.44375 -0.07685 L 0.44037 -0.08403 " pathEditMode="relative" ptsTypes="AAAAAAAAAAAAAAAAAAAAAAAAAAAAAAA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2.29167E-6 0.00023 C 0.00442 -0.01551 0.00716 -0.02801 0.01289 -0.04166 C 0.01523 -0.04745 0.01745 -0.05347 0.02031 -0.05879 C 0.03008 -0.07778 0.04765 -0.1081 0.06015 -0.12338 C 0.06328 -0.12731 0.06653 -0.13078 0.0694 -0.13495 C 0.07161 -0.13796 0.0737 -0.1419 0.07591 -0.14491 C 0.07825 -0.14791 0.08919 -0.16018 0.09166 -0.16203 C 0.11549 -0.18032 0.10807 -0.17315 0.13086 -0.18356 C 0.15742 -0.19583 0.15469 -0.19699 0.18086 -0.20648 C 0.19114 -0.21018 0.20456 -0.21366 0.21523 -0.21504 C 0.22057 -0.21574 0.22578 -0.21597 0.23112 -0.21643 C 0.24687 -0.21504 0.26263 -0.21481 0.27851 -0.21227 C 0.31653 -0.20578 0.30117 -0.2081 0.32383 -0.20509 C 0.32825 -0.20324 0.33268 -0.20208 0.33685 -0.1993 C 0.33919 -0.19791 0.34127 -0.19653 0.34336 -0.19514 C 0.34531 -0.19375 0.347 -0.19166 0.34909 -0.19074 C 0.35091 -0.18981 0.35273 -0.18981 0.35456 -0.18935 C 0.35612 -0.18889 0.35781 -0.18842 0.35937 -0.18796 C 0.36601 -0.18495 0.36393 -0.18449 0.37122 -0.18217 C 0.37344 -0.18148 0.37552 -0.18125 0.37786 -0.18078 C 0.38021 -0.1794 0.38268 -0.17754 0.38528 -0.17639 C 0.38932 -0.17453 0.39336 -0.17338 0.39726 -0.17222 C 0.40664 -0.16481 0.3931 -0.17477 0.40937 -0.16643 C 0.41041 -0.16574 0.4112 -0.16435 0.41211 -0.16342 C 0.41315 -0.16273 0.41393 -0.1625 0.41497 -0.16203 C 0.41653 -0.16111 0.4181 -0.16018 0.41953 -0.15926 C 0.42252 -0.15231 0.42044 -0.15555 0.42695 -0.15208 L 0.42995 -0.15069 C 0.43515 -0.13819 0.42812 -0.15278 0.43463 -0.14491 C 0.43528 -0.14375 0.43567 -0.14213 0.43646 -0.14051 C 0.43867 -0.13449 0.43828 -0.13634 0.43828 -0.13055 L 0.43828 -0.13032 " pathEditMode="relative" rAng="0" ptsTypes="AAAAAAAAAAAAAAAAAAAAAAAAAAAAAAAAA">
                                      <p:cBhvr>
                                        <p:cTn id="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14" y="-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52 0.05046 L 0.02552 0.05069 C 0.03958 0.04838 0.05377 0.04745 0.06784 0.04444 C 0.0707 0.04398 0.07331 0.0419 0.07604 0.04028 C 0.0793 0.03796 0.08268 0.03588 0.08581 0.03287 C 0.08893 0.03009 0.09193 0.02662 0.09479 0.02268 C 0.10026 0.01551 0.10456 0.00764 0.10781 -0.00324 C 0.11055 -0.01273 0.11146 -0.02222 0.11263 -0.03241 C 0.10859 -0.06343 0.11211 -0.0669 0.10052 -0.0831 C 0.09831 -0.08611 0.09557 -0.08796 0.0931 -0.09028 C 0.08802 -0.0875 0.08177 -0.08796 0.0776 -0.08171 C 0.06719 -0.06597 0.0664 -0.04607 0.0638 -0.025 C 0.0651 -0.01736 0.06562 -0.0088 0.06784 -0.00185 C 0.07057 0.00648 0.07409 0.01412 0.07838 0.01991 C 0.08698 0.03125 0.1013 0.03472 0.11107 0.03866 C 0.12161 0.03727 0.13242 0.0375 0.14284 0.03449 C 0.14713 0.0331 0.15091 0.02847 0.15508 0.02569 C 0.1668 0.01782 0.16849 0.01713 0.17956 0.01111 C 0.18138 0.00833 0.1832 0.00509 0.18529 0.00254 C 0.18789 -0.00116 0.19114 -0.00324 0.19336 -0.00764 C 0.19896 -0.01875 0.20182 -0.03496 0.20482 -0.04838 C 0.20508 -0.05509 0.2056 -0.06181 0.2056 -0.06852 C 0.2056 -0.07801 0.20534 -0.08634 0.19987 -0.0919 C 0.19505 -0.09653 0.18958 -0.09861 0.18437 -0.10185 C 0.17877 -0.1 0.17252 -0.10093 0.16732 -0.09607 C 0.15911 -0.08866 0.15807 -0.07176 0.15586 -0.05834 C 0.15638 -0.04792 0.15547 -0.03658 0.15755 -0.02662 C 0.16015 -0.01366 0.16523 -0.00278 0.16979 0.00833 C 0.17331 0.0169 0.1819 0.03518 0.18854 0.04166 C 0.2013 0.05416 0.21107 0.05833 0.22513 0.06643 L 0.26432 0.06481 C 0.27148 0.06366 0.27851 0.05972 0.28555 0.05625 C 0.29271 0.05254 0.29974 0.04791 0.30677 0.04305 C 0.32109 0.0331 0.32461 0.03055 0.33529 0.01412 C 0.33815 0.00949 0.34088 0.00509 0.34336 -0.00046 C 0.34544 -0.00533 0.34661 -0.01111 0.34831 -0.01644 C 0.34883 -0.02222 0.34974 -0.02801 0.34974 -0.0338 C 0.35013 -0.04769 0.34974 -0.06574 0.34583 -0.07871 C 0.34466 -0.08241 0.34271 -0.08472 0.34088 -0.0875 C 0.33424 -0.09838 0.33633 -0.09514 0.32786 -0.10185 C 0.31823 -0.09838 0.31029 -0.10116 0.30586 -0.0831 C 0.30404 -0.07593 0.3043 -0.06759 0.30338 -0.05996 C 0.30469 -0.05116 0.30534 -0.04213 0.30755 -0.0338 C 0.30989 -0.02454 0.31341 -0.01621 0.31654 -0.00764 C 0.32122 0.00509 0.32305 0.00972 0.32956 0.01852 C 0.33164 0.02129 0.33372 0.02384 0.33594 0.02569 C 0.33763 0.02685 0.33932 0.02662 0.34088 0.02708 C 0.34505 0.02222 0.34974 0.01921 0.35312 0.01273 C 0.38268 -0.04607 0.35937 -0.00671 0.37174 -0.04259 C 0.37604 -0.05417 0.3819 -0.06597 0.38828 -0.07431 C 0.39049 -0.07755 0.39297 -0.08079 0.39544 -0.0831 C 0.3987 -0.08611 0.40195 -0.08843 0.40534 -0.09028 C 0.40937 -0.09259 0.41575 -0.09375 0.42005 -0.09468 C 0.42578 -0.09421 0.43151 -0.09491 0.43711 -0.09329 C 0.43854 -0.09283 0.43932 -0.09051 0.44036 -0.08889 C 0.45078 -0.07315 0.43294 -0.09931 0.44531 -0.07732 C 0.44609 -0.0757 0.44752 -0.07546 0.44857 -0.07431 C 0.45599 -0.06597 0.44896 -0.07269 0.45351 -0.06852 L 0.45351 -0.06829 " pathEditMode="relative" rAng="0" ptsTypes="AAAAAAAAAAAAAAAAAAAAAAAAAAAAAAAAAAAAAAAAAAAAAAAAAAAAAAAAAAA">
                                      <p:cBhvr>
                                        <p:cTn id="9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93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2</cp:revision>
  <dcterms:created xsi:type="dcterms:W3CDTF">2024-05-11T11:07:00Z</dcterms:created>
  <dcterms:modified xsi:type="dcterms:W3CDTF">2024-07-11T18:10:45Z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9FB50209B82D4424B577DF7082179747_12</vt:lpwstr>
  </property>
  <property fmtid="{D5CDD505-2E9C-101B-9397-08002B2CF9AE}" pid="3" name="KSOProductBuildVer">
    <vt:lpwstr>1033-12.2.0.17119</vt:lpwstr>
  </property>
</Properties>
</file>