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D213E-C0F8-4164-83A8-B85D75214C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19315-DD27-44D8-88AE-568191D17D5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A19315-DD27-44D8-88AE-568191D17D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3724E-C2C5-4428-89F4-BBD7A43C03C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93E7-EC27-4F1E-8D2E-0D81A4F1C8D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notesSlide" Target="../notesSlides/notesSlide1.xml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411480" y="457200"/>
            <a:ext cx="7715250" cy="5829300"/>
          </a:xfrm>
          <a:prstGeom prst="roundRect">
            <a:avLst/>
          </a:prstGeom>
          <a:solidFill>
            <a:schemeClr val="bg1">
              <a:alpha val="8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r="20322"/>
          <a:stretch>
            <a:fillRect/>
          </a:stretch>
        </p:blipFill>
        <p:spPr>
          <a:xfrm>
            <a:off x="5212080" y="1522332"/>
            <a:ext cx="2834640" cy="43641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2163108" y="3799050"/>
            <a:ext cx="994410" cy="207561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850376" y="827429"/>
            <a:ext cx="994410" cy="20756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07451" y="1775333"/>
            <a:ext cx="786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врач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13642" y="4728680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доктор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4057617" y="2761243"/>
            <a:ext cx="994410" cy="20756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34111" y="3799050"/>
            <a:ext cx="767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укол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3157518" y="1208841"/>
            <a:ext cx="994410" cy="20756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78545" y="2146219"/>
            <a:ext cx="11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таблетка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431" y="2209087"/>
            <a:ext cx="1048603" cy="251786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4865" y="3647448"/>
            <a:ext cx="1060796" cy="251786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" r="3419"/>
          <a:stretch>
            <a:fillRect/>
          </a:stretch>
        </p:blipFill>
        <p:spPr>
          <a:xfrm>
            <a:off x="4742814" y="457199"/>
            <a:ext cx="3383916" cy="350377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6324" y="1900310"/>
            <a:ext cx="1060796" cy="2517866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370" y="3378126"/>
            <a:ext cx="1048603" cy="2517866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697" y="520979"/>
            <a:ext cx="1048603" cy="2517866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 rot="17928841">
            <a:off x="499245" y="3447393"/>
            <a:ext cx="1260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весёлый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 rot="3364276">
            <a:off x="4804139" y="4716399"/>
            <a:ext cx="15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счастливый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 rot="3891289">
            <a:off x="3664578" y="3136398"/>
            <a:ext cx="1309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грустный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 rot="18376590">
            <a:off x="1835923" y="1745838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жёлтый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 rot="17841041">
            <a:off x="2281983" y="4601265"/>
            <a:ext cx="1489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улыбаться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648" y="2209087"/>
            <a:ext cx="942169" cy="2517866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1417" y="1710324"/>
            <a:ext cx="942169" cy="251786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r="1710"/>
          <a:stretch>
            <a:fillRect/>
          </a:stretch>
        </p:blipFill>
        <p:spPr>
          <a:xfrm>
            <a:off x="4742814" y="457199"/>
            <a:ext cx="3383916" cy="3503777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5086" y="612533"/>
            <a:ext cx="942169" cy="251786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2660" y="3484819"/>
            <a:ext cx="942169" cy="251786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1426" y="3412669"/>
            <a:ext cx="942169" cy="2517866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 rot="17928841">
            <a:off x="552813" y="3472865"/>
            <a:ext cx="1309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грустный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 rot="3748812">
            <a:off x="3506588" y="2930343"/>
            <a:ext cx="14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печальный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 rot="3891289">
            <a:off x="1982034" y="1985524"/>
            <a:ext cx="106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сонный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 rot="17693161">
            <a:off x="4361964" y="4677236"/>
            <a:ext cx="1315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голодный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 rot="17424288">
            <a:off x="2257395" y="4707958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красивый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648" y="2230747"/>
            <a:ext cx="942169" cy="2474546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533" y="3691795"/>
            <a:ext cx="942169" cy="247454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17084" r="7384" b="21573"/>
          <a:stretch>
            <a:fillRect/>
          </a:stretch>
        </p:blipFill>
        <p:spPr>
          <a:xfrm>
            <a:off x="4985042" y="595701"/>
            <a:ext cx="2949024" cy="2149311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5086" y="634193"/>
            <a:ext cx="942169" cy="2474546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5648" y="1753645"/>
            <a:ext cx="942169" cy="2474546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468020"/>
            <a:ext cx="942169" cy="2474546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 rot="17396734">
            <a:off x="422713" y="3424231"/>
            <a:ext cx="1546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блестящий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 rot="3959804">
            <a:off x="2240361" y="4863207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сияющий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 rot="17497472">
            <a:off x="2236765" y="1831201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жёлтый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/>
          <p:cNvSpPr txBox="1"/>
          <p:nvPr/>
        </p:nvSpPr>
        <p:spPr>
          <a:xfrm rot="3880829">
            <a:off x="5874487" y="4638777"/>
            <a:ext cx="1134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дорогой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 rot="4030437">
            <a:off x="3822121" y="2952324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красивый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6063" y="954454"/>
            <a:ext cx="707013" cy="2474546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488" y="2493363"/>
            <a:ext cx="707013" cy="2474546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" b="3352"/>
          <a:stretch>
            <a:fillRect/>
          </a:stretch>
        </p:blipFill>
        <p:spPr>
          <a:xfrm>
            <a:off x="5035921" y="3147118"/>
            <a:ext cx="2949024" cy="2820415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2663" y="634193"/>
            <a:ext cx="707013" cy="2474546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532" y="3255771"/>
            <a:ext cx="707013" cy="2474546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1300" y="634193"/>
            <a:ext cx="707013" cy="2474546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 rot="4783061">
            <a:off x="4614437" y="2443118"/>
            <a:ext cx="1109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малыш</a:t>
            </a:r>
            <a:endParaRPr kumimoji="0" lang="en-US" sz="1800" b="0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 rot="16846528">
            <a:off x="555801" y="3929702"/>
            <a:ext cx="1243579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ребенок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 rot="4566275">
            <a:off x="2001566" y="2145331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милый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6241746" y="2121873"/>
            <a:ext cx="1446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красивый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 rot="17164081">
            <a:off x="3492204" y="4693982"/>
            <a:ext cx="1067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мамин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3227" y="3594480"/>
            <a:ext cx="1223552" cy="2418649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4674" y="2710687"/>
            <a:ext cx="1223552" cy="2390849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1" t="2181" r="28202" b="2181"/>
          <a:stretch>
            <a:fillRect/>
          </a:stretch>
        </p:blipFill>
        <p:spPr>
          <a:xfrm>
            <a:off x="5792960" y="1871466"/>
            <a:ext cx="1973659" cy="3908975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0387" y="625050"/>
            <a:ext cx="1223552" cy="2390849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15"/>
          <a:stretch>
            <a:fillRect/>
          </a:stretch>
        </p:blipFill>
        <p:spPr>
          <a:xfrm>
            <a:off x="896887" y="3645632"/>
            <a:ext cx="1223552" cy="1158173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0291" y="292038"/>
            <a:ext cx="1588971" cy="2418649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 rot="684301">
            <a:off x="2753424" y="5310457"/>
            <a:ext cx="1303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весёлый</a:t>
            </a:r>
            <a:endParaRPr kumimoji="0" lang="en-US" sz="1800" b="0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 rot="18840338">
            <a:off x="4431488" y="3974227"/>
            <a:ext cx="1615308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адостный</a:t>
            </a: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TextBox 111"/>
          <p:cNvSpPr txBox="1"/>
          <p:nvPr/>
        </p:nvSpPr>
        <p:spPr>
          <a:xfrm rot="18874588">
            <a:off x="1233767" y="1840814"/>
            <a:ext cx="1381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грустный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632862" y="1993859"/>
            <a:ext cx="1170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жёлтый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17977" y="4078303"/>
            <a:ext cx="1136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улыбка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982" y="2313733"/>
            <a:ext cx="5054028" cy="4797768"/>
          </a:xfrm>
          <a:prstGeom prst="rect">
            <a:avLst/>
          </a:prstGeom>
        </p:spPr>
      </p:pic>
      <p:pic>
        <p:nvPicPr>
          <p:cNvPr id="464" name="Picture 463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77860" y="2002155"/>
            <a:ext cx="380047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11458 0.183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91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8724 -0.2497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12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1537 -0.0458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-2292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17448 -0.2555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1277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1719 -0.04514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-2269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07174 0.02708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1343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15586 -0.02362 " pathEditMode="relative" rAng="0" ptsTypes="AA">
                                      <p:cBhvr>
                                        <p:cTn id="26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-1181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0.0724 -0.23634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-11829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10053 0.13936 " pathEditMode="relative" rAng="0" ptsTypes="AA">
                                      <p:cBhvr>
                                        <p:cTn id="34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6968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19309 -0.08495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4259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-0.02122 -0.29375 " pathEditMode="relative" rAng="0" ptsTypes="AA">
                                      <p:cBhvr>
                                        <p:cTn id="41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-14699"/>
                                    </p:animMotion>
                                  </p:childTnLst>
                                </p:cTn>
                              </p:par>
                              <p:par>
                                <p:cTn id="4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07474 -0.16065 " pathEditMode="relative" rAng="0" ptsTypes="AA">
                                      <p:cBhvr>
                                        <p:cTn id="41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-8032"/>
                                    </p:animMotion>
                                  </p:childTnLst>
                                </p:cTn>
                              </p:par>
                              <p:par>
                                <p:cTn id="4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500"/>
                            </p:stCondLst>
                            <p:childTnLst>
                              <p:par>
                                <p:cTn id="4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1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WPS Presentation</Application>
  <PresentationFormat>Широкоэкранный</PresentationFormat>
  <Paragraphs>58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19</cp:revision>
  <dcterms:created xsi:type="dcterms:W3CDTF">2024-05-09T19:46:00Z</dcterms:created>
  <dcterms:modified xsi:type="dcterms:W3CDTF">2024-06-18T11:12:21Z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E0A8869C05BF49198C28A9C58CBBE26D_12</vt:lpwstr>
  </property>
  <property fmtid="{D5CDD505-2E9C-101B-9397-08002B2CF9AE}" pid="3" name="KSOProductBuildVer">
    <vt:lpwstr>1033-12.2.0.17119</vt:lpwstr>
  </property>
</Properties>
</file>