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sv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63318" y="2743200"/>
            <a:ext cx="36195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