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56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A05036-3BA2-4955-A655-20E2E001E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583A957-1A77-4961-A687-25D3AAA38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686CCA1-7454-49C3-8900-C42EDC01A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08/03/2024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DDA0B00-E9B2-420B-B883-3AAF3AD91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6CAA6E2-1C3D-4497-A78B-828A07B5B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30706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1E0659-0B63-4B8F-9846-6FA75812B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DD4CF7B-3C3C-4688-8305-7BD1C318D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476B942-B058-49A1-8452-0E665E820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08/03/2024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E607C5E-1562-4AC5-ADF6-C22182D3A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4A9EA1D-D490-4538-BFF4-91691A13C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26065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0370BDE-8AC3-49CC-9AA7-49CE2B0AE8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4716DA3-FB0E-42D2-B69D-758D7220EE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FA4A81-A07F-4FBA-80E4-197348481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08/03/2024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C909F75-8BC0-4020-A689-3A5BE23A5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E9CDB6-719C-4B7C-AEA9-3FE859AFE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01890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7F3809-6F51-494D-8011-1CB3BAB36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AFC8B85-EA8A-4B7F-80DB-F9FB17ECB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E7081A6-6F5F-4829-BEA7-0F9E649D2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08/03/2024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8C3309-662B-4E47-AF27-676EA5D1B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811741C-4183-4215-8509-34C3BA74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0843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56F932-6C6F-40CD-ACDB-AEA193FA5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5698850-1640-49A7-B4C4-9205B5210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1500EB5-41EA-4F66-995F-BB0FC8367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08/03/2024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868DA-2141-42E5-AAAB-9C9BFD2AE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9ACE63A-D898-4982-A0B6-F72067F9F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31568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483FF9-55E3-4711-B9A1-BAE69174D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00593CB-49D1-404C-A503-D421AC1C05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E99CB14-9628-4B9E-93BC-F0ABD0719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74473FB-DD46-46EE-9D44-D956811C0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08/03/2024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3B5665B-222E-4AF6-BFA3-8CF8503F2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43D39FD-0C4F-4655-BBB2-ED1B20A13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56966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DF09B8-1B92-48E8-9AC8-3E9225A58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D98BA3B-745D-4881-9033-177BE073A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3234C38-A7DE-41EE-97BC-CA7D994D15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CF453E5-DC80-431B-B726-C55786A910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ACB9D6F-5D46-420E-9E2D-C7BD10E83E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636A0BC-26D3-4F27-B6AD-E7379BC34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08/03/2024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2AAF0AF-9635-4FFF-AB2F-1EBD6C9F5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7B7D1D5A-A756-43F9-95FB-0B924C44C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49353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504EEB-0F57-4245-93A8-1519A7D38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5098EBA-23AA-471B-8112-AD9AB8305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08/03/2024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CEE0DB9-4956-43D9-9BEE-7BC6AE753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F5F4702-A580-482F-81A3-3A9321FF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49669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FE23575-5CAA-4658-AFEC-7E37DE16B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08/03/2024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465DA9F-F5EF-47DB-B46A-DE7653F52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A2C1429-0C38-4E39-9F4D-22A18FDC7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43844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C3C8BD-646A-47E0-A0CA-BD1930E28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C30E4E4-C367-40F4-9597-79A12F7C2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8AC502F-0F67-4FD4-B00B-9E56D468E2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029023-1195-4E05-AA72-6B5B8D38C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08/03/2024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4C6CDCC-178F-412E-9EB1-CF1E393C6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F24F3E9-4D8E-4C17-8F91-565E94D0C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9131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CBA975-A13D-4866-A42D-DB5F4C0BE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E93E0E4-B82C-4719-AE12-1F42742D6B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AA3EAA5-5628-4BC0-BAC4-634CC2E4AC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EE3D80-FE06-4251-B46A-ED2E5200C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08/03/2024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0C428EB-9596-44D5-9293-BFF6343E8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0B0A01B-7C47-4F9E-BC3F-CF1A30925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8202609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1149C99-E989-4864-89D4-E20104565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8261A68-845E-4D22-A4AD-E9C5E235D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B22C8F4-A260-41C3-8024-3DC6387B2E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18900-153D-4FD3-B26D-3F58E918718D}" type="datetimeFigureOut">
              <a:rPr lang="LID4096" smtClean="0"/>
              <a:t>08/03/2024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8FE1FEB-54B0-489E-9B04-C14CC4A15D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F7B25C1-0F14-494D-86D1-41B8792AF1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8672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235C9F-3693-48FF-A805-9923EF5E6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1" y="-1"/>
            <a:ext cx="12186837" cy="6862713"/>
          </a:xfrm>
          <a:prstGeom prst="rect">
            <a:avLst/>
          </a:prstGeom>
        </p:spPr>
      </p:pic>
      <p:pic>
        <p:nvPicPr>
          <p:cNvPr id="8" name="Google Shape;84;p1">
            <a:extLst>
              <a:ext uri="{FF2B5EF4-FFF2-40B4-BE49-F238E27FC236}">
                <a16:creationId xmlns:a16="http://schemas.microsoft.com/office/drawing/2014/main" id="{FB944991-2E39-4D58-A0CD-00D163939CE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23385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4BCB6FA-C60E-4F8B-A47B-B2061F3AB3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531" y="195348"/>
            <a:ext cx="1203773" cy="1184967"/>
          </a:xfrm>
          <a:prstGeom prst="rect">
            <a:avLst/>
          </a:prstGeom>
        </p:spPr>
      </p:pic>
      <p:sp>
        <p:nvSpPr>
          <p:cNvPr id="14" name="Прямокутник: округлені кути 13">
            <a:extLst>
              <a:ext uri="{FF2B5EF4-FFF2-40B4-BE49-F238E27FC236}">
                <a16:creationId xmlns:a16="http://schemas.microsoft.com/office/drawing/2014/main" id="{E33EF0A8-697F-4B50-88CE-9A6A34F345D9}"/>
              </a:ext>
            </a:extLst>
          </p:cNvPr>
          <p:cNvSpPr/>
          <p:nvPr/>
        </p:nvSpPr>
        <p:spPr>
          <a:xfrm>
            <a:off x="3057236" y="2501687"/>
            <a:ext cx="7168846" cy="1005222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Ва-</a:t>
            </a:r>
            <a:r>
              <a:rPr lang="ru-RU" sz="36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ва</a:t>
            </a:r>
            <a:r>
              <a:rPr lang="ru-RU" sz="36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-</a:t>
            </a:r>
            <a:r>
              <a:rPr lang="ru-RU" sz="36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ва</a:t>
            </a:r>
            <a:r>
              <a:rPr lang="ru-RU" sz="36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- вот высокая трава.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B874158-8C7D-4019-9A39-C61D002F91F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547" y="170687"/>
            <a:ext cx="1203773" cy="118496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2B2CD86-F82B-49A3-A485-0C6C1BA471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147" y="3983505"/>
            <a:ext cx="1203773" cy="118496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179F378-26B9-4B96-9B15-FBA9DA0859F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235" y="3983505"/>
            <a:ext cx="1203773" cy="118496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29FB186-C603-494E-AABD-D852F11917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229" y="3969622"/>
            <a:ext cx="1203773" cy="118496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6B3065A-D891-41BA-9320-56CB10B4474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229" y="3969622"/>
            <a:ext cx="1203773" cy="118496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53BED4F-B8A5-4A86-8134-61EE03E01A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164" y="1101937"/>
            <a:ext cx="1203773" cy="118496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6616359-ED43-4C25-B9E9-107CF9FB817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746" y="1066104"/>
            <a:ext cx="1203773" cy="118496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B18A6F9-B4FA-41C9-B387-054484C5AB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182" y="373701"/>
            <a:ext cx="1203773" cy="118496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BD8217F-0479-4B30-AA4C-5EAF66AD634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181" y="373700"/>
            <a:ext cx="1203773" cy="118496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3E1E8C2-E4AB-4F53-81B2-9DEC3D915E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356" y="4008802"/>
            <a:ext cx="1203773" cy="118496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FA6642F-4E30-4DA5-B4A0-399D03AEEAD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039" y="4044369"/>
            <a:ext cx="1203773" cy="1184967"/>
          </a:xfrm>
          <a:prstGeom prst="rect">
            <a:avLst/>
          </a:prstGeom>
        </p:spPr>
      </p:pic>
      <p:sp>
        <p:nvSpPr>
          <p:cNvPr id="32" name="Прямокутник: округлені кути 31">
            <a:extLst>
              <a:ext uri="{FF2B5EF4-FFF2-40B4-BE49-F238E27FC236}">
                <a16:creationId xmlns:a16="http://schemas.microsoft.com/office/drawing/2014/main" id="{84FB5A2B-BBC3-4271-94A1-D12EC2B72B4E}"/>
              </a:ext>
            </a:extLst>
          </p:cNvPr>
          <p:cNvSpPr/>
          <p:nvPr/>
        </p:nvSpPr>
        <p:spPr>
          <a:xfrm>
            <a:off x="3052072" y="2488983"/>
            <a:ext cx="7086550" cy="1005222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Ву-ву-ву</a:t>
            </a:r>
            <a:r>
              <a:rPr lang="ru-RU" sz="36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– не коси в лесу траву.</a:t>
            </a:r>
          </a:p>
        </p:txBody>
      </p:sp>
      <p:sp>
        <p:nvSpPr>
          <p:cNvPr id="33" name="Прямокутник: округлені кути 32">
            <a:extLst>
              <a:ext uri="{FF2B5EF4-FFF2-40B4-BE49-F238E27FC236}">
                <a16:creationId xmlns:a16="http://schemas.microsoft.com/office/drawing/2014/main" id="{49E398E2-E967-4022-8C44-DF426E3404C1}"/>
              </a:ext>
            </a:extLst>
          </p:cNvPr>
          <p:cNvSpPr/>
          <p:nvPr/>
        </p:nvSpPr>
        <p:spPr>
          <a:xfrm>
            <a:off x="3057236" y="2519605"/>
            <a:ext cx="7086550" cy="1005222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Ве-ве-ве</a:t>
            </a:r>
            <a:r>
              <a:rPr lang="ru-RU" sz="36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– зайцы спрятались </a:t>
            </a:r>
          </a:p>
          <a:p>
            <a:pPr algn="ctr"/>
            <a:r>
              <a:rPr lang="ru-RU" sz="36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 траве.</a:t>
            </a:r>
          </a:p>
        </p:txBody>
      </p:sp>
      <p:sp>
        <p:nvSpPr>
          <p:cNvPr id="34" name="Прямокутник: округлені кути 33">
            <a:extLst>
              <a:ext uri="{FF2B5EF4-FFF2-40B4-BE49-F238E27FC236}">
                <a16:creationId xmlns:a16="http://schemas.microsoft.com/office/drawing/2014/main" id="{B5B0C94B-005E-4291-A4A7-E54F5D425F01}"/>
              </a:ext>
            </a:extLst>
          </p:cNvPr>
          <p:cNvSpPr/>
          <p:nvPr/>
        </p:nvSpPr>
        <p:spPr>
          <a:xfrm>
            <a:off x="3054654" y="2506901"/>
            <a:ext cx="7086550" cy="1005222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Вы-вы-вы – трава выше головы</a:t>
            </a:r>
          </a:p>
        </p:txBody>
      </p:sp>
      <p:sp>
        <p:nvSpPr>
          <p:cNvPr id="35" name="Прямокутник: округлені кути 34">
            <a:extLst>
              <a:ext uri="{FF2B5EF4-FFF2-40B4-BE49-F238E27FC236}">
                <a16:creationId xmlns:a16="http://schemas.microsoft.com/office/drawing/2014/main" id="{7828B717-E76B-4DCE-98B6-03B1A2C63CF0}"/>
              </a:ext>
            </a:extLst>
          </p:cNvPr>
          <p:cNvSpPr/>
          <p:nvPr/>
        </p:nvSpPr>
        <p:spPr>
          <a:xfrm>
            <a:off x="3054654" y="2499870"/>
            <a:ext cx="7086550" cy="1005222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Во-во-во – рядом волчье логово</a:t>
            </a:r>
          </a:p>
        </p:txBody>
      </p:sp>
      <p:sp>
        <p:nvSpPr>
          <p:cNvPr id="36" name="Прямокутник: округлені кути 35">
            <a:extLst>
              <a:ext uri="{FF2B5EF4-FFF2-40B4-BE49-F238E27FC236}">
                <a16:creationId xmlns:a16="http://schemas.microsoft.com/office/drawing/2014/main" id="{59DF8F60-BD57-4004-8F09-4B13B249777A}"/>
              </a:ext>
            </a:extLst>
          </p:cNvPr>
          <p:cNvSpPr/>
          <p:nvPr/>
        </p:nvSpPr>
        <p:spPr>
          <a:xfrm>
            <a:off x="3052072" y="2485701"/>
            <a:ext cx="6967123" cy="1019279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Ви-</a:t>
            </a:r>
            <a:r>
              <a:rPr lang="ru-RU" sz="36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ви</a:t>
            </a:r>
            <a:r>
              <a:rPr lang="ru-RU" sz="36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-</a:t>
            </a:r>
            <a:r>
              <a:rPr lang="ru-RU" sz="36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ви</a:t>
            </a:r>
            <a:r>
              <a:rPr lang="ru-RU" sz="36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– зайцев тихо позови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56CAF0-D809-4B1E-A53A-52C896D7D2F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047">
            <a:off x="2718174" y="-77748"/>
            <a:ext cx="2062209" cy="206220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6FE0C17-A1FA-4DD4-99B3-546DF13EBA9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047">
            <a:off x="7897263" y="57483"/>
            <a:ext cx="2062209" cy="206220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BA27027-452C-4507-93AD-8C005F34BC5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047">
            <a:off x="5498701" y="721359"/>
            <a:ext cx="2062209" cy="206220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3318E6C-9FBD-47E9-8958-0769ADA2703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047">
            <a:off x="4730010" y="3632268"/>
            <a:ext cx="2062209" cy="206220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B90E1D7E-B832-4EF2-9429-F3B8687E519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047">
            <a:off x="7466415" y="3719509"/>
            <a:ext cx="2062209" cy="20622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BBEBABB-1D4F-41B2-9407-9576E269B2F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047">
            <a:off x="10049663" y="3647581"/>
            <a:ext cx="2062209" cy="2062209"/>
          </a:xfrm>
          <a:prstGeom prst="rect">
            <a:avLst/>
          </a:prstGeom>
        </p:spPr>
      </p:pic>
      <p:pic>
        <p:nvPicPr>
          <p:cNvPr id="136" name="Picture 135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575" y="3739610"/>
            <a:ext cx="173355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36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Марианна</cp:lastModifiedBy>
  <cp:revision>14</cp:revision>
  <dcterms:created xsi:type="dcterms:W3CDTF">2024-07-23T13:51:45Z</dcterms:created>
  <dcterms:modified xsi:type="dcterms:W3CDTF">2024-08-03T18:04:59Z</dcterms:modified>
</cp:coreProperties>
</file>