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wav" ContentType="audio/x-wav"/>
  <Override PartName="/ppt/media/media10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6ECC"/>
    <a:srgbClr val="FFC000"/>
    <a:srgbClr val="FF0000"/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C802F6-5EA8-1E0B-F4FD-F8AAD6FE53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7EBFB6-2CF6-D7AE-3E32-B89C10A1DC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E11AE4-4B5F-AA13-129D-3DC0A933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735EB7-A1B6-7281-1F02-304D6BD0C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A13AB3-4687-4EDF-F8C8-EC1AC053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291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3729B-199D-35A8-CDB1-42D18B49F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B9F0DC-0D8D-09F9-AA9A-4154EF411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854668-EF34-1B95-A8D6-ECE0CAB86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185CE6-7646-DB34-BA4B-31EF995B8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060252-9787-3E90-397D-7065A46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3982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92EE6AC-D957-CC61-58FE-1B8790D17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6EA8BA2-785E-D434-B1F9-499F32B0D3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958FC-FA60-4EA7-B272-708E0AD0B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724C5E-4B2F-8BD2-82AA-41C5DEE0A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23775A-A1F9-609C-4C52-2D7408C66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3812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DB03C-36ED-685F-AA2F-CC74ECD8F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9EAE793-AB82-5B5E-37DA-9448C5AB5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333A93-A039-0FD6-AAD4-EC48CEED7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DF79D9-7973-B8C4-7B2C-E8B4BA3F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731D39-39F5-D1CC-203F-66F50A50A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5827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CEF1D-0B2C-00C4-7B3A-FA4F7FFA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0E3B96-9DE3-A8A0-44B1-99FB61E0A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127F7-CECC-4BEB-6FF5-D7D72881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88959D8-3F17-7018-2086-B470724E5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1AA7B9-CC1E-9EEB-F776-BB0FA5DE1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49621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C04BA8-7187-C620-8528-C54B9A493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EB180C-5E4C-E05A-99A4-294462BA73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0932F7-0B07-5502-B7C6-4D643B97D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E59FB4-1B45-26F8-E068-F44E1C479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1BE53CA-3E25-8C85-AADA-F781E76E6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36274E-2F14-7B1C-25E2-96FAC2B4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0895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85C1B-E1AD-73D8-0756-18BE82772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A3041-74BF-ADAD-FFC3-72A04C2202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051B03B-D89A-3C17-B8DF-87498B3FCC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3A647-FF46-B706-19F8-65E50AF1E5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26BECAD-8AED-4EFB-EF73-BE67801F10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4A92AB0-7399-2F06-FD6B-4B6A52868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74B0399-CD17-4DD5-C500-E46DB921F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67C5604-5979-6720-DEDD-FC0B4F95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68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387DFB-11D6-D2CF-7F32-83ACDDE0F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ABBF9E-6AF2-78FE-668F-00243F82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B42119-9F45-5292-6B85-5EE3BF1F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33F981-798C-8EE0-1548-E0A6F04F4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06355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184D202-2457-26F4-8F6D-1A3CCD9CC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0AC8AF-26F6-075F-50E3-83085F40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F70CF7-114F-AA31-4434-C3C1F6AC4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1299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98701E-B223-10EB-C26A-CA9BEC782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5D3C5F9-E4B4-DA61-1882-E255E1ACD5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908D1F3-6DA1-EF25-126A-B355C8BA1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FA7C38-1FDE-CA94-DC23-9FACE89A5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7D3B55F-8F25-21A7-3ED9-040949854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6A64CAC-8704-4EFA-F979-497A7DA3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6429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5F0117-D9DE-2417-216A-FD08A4F86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6643BC-B425-FF71-BF4E-D33173D25F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ABE918-A418-DE5B-3954-19E4316B69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D615024-96C1-DC1B-D787-2A79690BE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414944-7CD3-FB06-8D44-5535272AA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3E038C9-A9E5-06AF-3C34-2F628149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08890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4E1503-8C7B-1531-5713-74265A82F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AB9BF7-29EB-3C7E-9B71-FE68D8223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A49D6D2-555D-3557-0537-B5F93B0A5C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954F55-FC48-4265-A78C-38E0359DF36E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71BF5E-9CD3-F6C3-8AB0-FDFFE82AB2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82F36-742F-19E9-3973-E0921C9A23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5AAC1-9A29-49A1-A987-27A8C01A874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793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microsoft.com/office/2007/relationships/media" Target="../media/media4.wav"/><Relationship Id="rId8" Type="http://schemas.openxmlformats.org/officeDocument/2006/relationships/audio" Target="../media/media4.wav"/><Relationship Id="rId9" Type="http://schemas.microsoft.com/office/2007/relationships/media" Target="../media/media5.wav"/><Relationship Id="rId10" Type="http://schemas.openxmlformats.org/officeDocument/2006/relationships/audio" Target="../media/media5.wav"/><Relationship Id="rId11" Type="http://schemas.microsoft.com/office/2007/relationships/media" Target="../media/media6.wav"/><Relationship Id="rId12" Type="http://schemas.openxmlformats.org/officeDocument/2006/relationships/audio" Target="../media/media6.wav"/><Relationship Id="rId13" Type="http://schemas.microsoft.com/office/2007/relationships/media" Target="../media/media7.wav"/><Relationship Id="rId14" Type="http://schemas.openxmlformats.org/officeDocument/2006/relationships/audio" Target="../media/media7.wav"/><Relationship Id="rId15" Type="http://schemas.microsoft.com/office/2007/relationships/media" Target="../media/media8.wav"/><Relationship Id="rId16" Type="http://schemas.openxmlformats.org/officeDocument/2006/relationships/audio" Target="../media/media8.wav"/><Relationship Id="rId17" Type="http://schemas.microsoft.com/office/2007/relationships/media" Target="../media/media9.wav"/><Relationship Id="rId18" Type="http://schemas.openxmlformats.org/officeDocument/2006/relationships/audio" Target="../media/media9.wav"/><Relationship Id="rId19" Type="http://schemas.microsoft.com/office/2007/relationships/media" Target="../media/media10.wav"/><Relationship Id="rId20" Type="http://schemas.openxmlformats.org/officeDocument/2006/relationships/audio" Target="../media/media10.wav"/><Relationship Id="rId21" Type="http://schemas.openxmlformats.org/officeDocument/2006/relationships/slideLayout" Target="../slideLayouts/slideLayout1.xml"/><Relationship Id="rId22" Type="http://schemas.openxmlformats.org/officeDocument/2006/relationships/image" Target="../media/image1.png"/><Relationship Id="rId23" Type="http://schemas.openxmlformats.org/officeDocument/2006/relationships/image" Target="../media/image2.png"/><Relationship Id="rId24" Type="http://schemas.openxmlformats.org/officeDocument/2006/relationships/image" Target="../media/image3.png"/><Relationship Id="rId25" Type="http://schemas.openxmlformats.org/officeDocument/2006/relationships/image" Target="../media/image4.png"/><Relationship Id="rId26" Type="http://schemas.openxmlformats.org/officeDocument/2006/relationships/image" Target="../media/image5.png"/><Relationship Id="rId27" Type="http://schemas.openxmlformats.org/officeDocument/2006/relationships/image" Target="../media/image6.png"/><Relationship Id="rId28" Type="http://schemas.openxmlformats.org/officeDocument/2006/relationships/image" Target="../media/image7.png"/><Relationship Id="rId29" Type="http://schemas.openxmlformats.org/officeDocument/2006/relationships/image" Target="../media/image8.png"/><Relationship Id="rId30" Type="http://schemas.openxmlformats.org/officeDocument/2006/relationships/image" Target="../media/image9.png"/><Relationship Id="rId31" Type="http://schemas.openxmlformats.org/officeDocument/2006/relationships/image" Target="../media/image10.png"/><Relationship Id="rId32" Type="http://schemas.openxmlformats.org/officeDocument/2006/relationships/image" Target="../media/image11.png"/><Relationship Id="rId33" Type="http://schemas.openxmlformats.org/officeDocument/2006/relationships/image" Target="../media/image12.png"/><Relationship Id="rId34" Type="http://schemas.microsoft.com/office/2007/relationships/hdphoto" Target="../media/hdphoto1.wdp"/><Relationship Id="rId35" Type="http://schemas.openxmlformats.org/officeDocument/2006/relationships/image" Target="../media/image13.png"/><Relationship Id="rId36" Type="http://schemas.openxmlformats.org/officeDocument/2006/relationships/image" Target="../media/image14.png"/><Relationship Id="rId37" Type="http://schemas.openxmlformats.org/officeDocument/2006/relationships/image" Target="../media/image15.png"/><Relationship Id="rId38" Type="http://schemas.openxmlformats.org/officeDocument/2006/relationships/image" Target="../media/image16.png"/><Relationship Id="rId39" Type="http://schemas.openxmlformats.org/officeDocument/2006/relationships/image" Target="../media/image17.png"/><Relationship Id="rId40" Type="http://schemas.openxmlformats.org/officeDocument/2006/relationships/image" Target="../media/image18.png"/><Relationship Id="rId41" Type="http://schemas.openxmlformats.org/officeDocument/2006/relationships/image" Target="../media/image19.png"/><Relationship Id="rId42" Type="http://schemas.openxmlformats.org/officeDocument/2006/relationships/image" Target="../media/image20.png"/><Relationship Id="rId43" Type="http://schemas.openxmlformats.org/officeDocument/2006/relationships/image" Target="../media/image21.png"/><Relationship Id="rId4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6CF511-7DAE-5EA8-BC72-D84797EDC5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" b="76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подаоркРисунок 40">
            <a:extLst>
              <a:ext uri="{FF2B5EF4-FFF2-40B4-BE49-F238E27FC236}">
                <a16:creationId xmlns:a16="http://schemas.microsoft.com/office/drawing/2014/main" id="{BFA6A3AB-76F2-F16B-2ECB-6D2F3F86611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7583" y="6050854"/>
            <a:ext cx="769152" cy="776595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8AB266F6-2904-E597-1C22-8040141BBBB6}"/>
              </a:ext>
            </a:extLst>
          </p:cNvPr>
          <p:cNvSpPr/>
          <p:nvPr/>
        </p:nvSpPr>
        <p:spPr>
          <a:xfrm>
            <a:off x="171985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8F84D3AB-F78A-871E-FB15-28D5DA90C2FB}"/>
              </a:ext>
            </a:extLst>
          </p:cNvPr>
          <p:cNvSpPr/>
          <p:nvPr/>
        </p:nvSpPr>
        <p:spPr>
          <a:xfrm>
            <a:off x="1780349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AF84C817-E628-6119-B466-1C66A5A7EF0A}"/>
              </a:ext>
            </a:extLst>
          </p:cNvPr>
          <p:cNvSpPr/>
          <p:nvPr/>
        </p:nvSpPr>
        <p:spPr>
          <a:xfrm>
            <a:off x="3376013" y="892490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BE4367C5-0B97-2818-DFC7-CC0301D608DC}"/>
              </a:ext>
            </a:extLst>
          </p:cNvPr>
          <p:cNvSpPr/>
          <p:nvPr/>
        </p:nvSpPr>
        <p:spPr>
          <a:xfrm>
            <a:off x="4997077" y="892489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C3272BB-B2B5-3587-1CA5-4C3A3F1BFCFE}"/>
              </a:ext>
            </a:extLst>
          </p:cNvPr>
          <p:cNvSpPr/>
          <p:nvPr/>
        </p:nvSpPr>
        <p:spPr>
          <a:xfrm>
            <a:off x="6580041" y="892490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C4EE56D-E8FC-400F-4153-2E0319533B9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3" b="4433"/>
          <a:stretch/>
        </p:blipFill>
        <p:spPr>
          <a:xfrm>
            <a:off x="3401413" y="959517"/>
            <a:ext cx="1471159" cy="1340715"/>
          </a:xfrm>
          <a:prstGeom prst="rect">
            <a:avLst/>
          </a:prstGeom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B3AB24B-2218-3F7A-B7A4-04468AA77C8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9970" y="892490"/>
            <a:ext cx="1436336" cy="1436336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D43B07ED-F7F7-3DEF-9E46-A818D337E06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527" y="926239"/>
            <a:ext cx="1436336" cy="1431657"/>
          </a:xfrm>
          <a:prstGeom prst="rect">
            <a:avLst/>
          </a:prstGeom>
        </p:spPr>
      </p:pic>
      <p:pic>
        <p:nvPicPr>
          <p:cNvPr id="2" name="audio1">
            <a:hlinkClick r:id="" action="ppaction://media"/>
            <a:extLst>
              <a:ext uri="{FF2B5EF4-FFF2-40B4-BE49-F238E27FC236}">
                <a16:creationId xmlns:a16="http://schemas.microsoft.com/office/drawing/2014/main" id="{020794D5-CFD2-D826-EEDC-140E70398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0250" y="952808"/>
            <a:ext cx="325050" cy="325050"/>
          </a:xfrm>
          <a:prstGeom prst="rect">
            <a:avLst/>
          </a:prstGeom>
        </p:spPr>
      </p:pic>
      <p:pic>
        <p:nvPicPr>
          <p:cNvPr id="3" name="audio2">
            <a:hlinkClick r:id="" action="ppaction://media"/>
            <a:extLst>
              <a:ext uri="{FF2B5EF4-FFF2-40B4-BE49-F238E27FC236}">
                <a16:creationId xmlns:a16="http://schemas.microsoft.com/office/drawing/2014/main" id="{B6F1FB36-D873-EEBB-5ED4-AF6ED53FDC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499619"/>
            <a:ext cx="325050" cy="325050"/>
          </a:xfrm>
          <a:prstGeom prst="rect">
            <a:avLst/>
          </a:prstGeom>
        </p:spPr>
      </p:pic>
      <p:pic>
        <p:nvPicPr>
          <p:cNvPr id="4" name="audio3">
            <a:hlinkClick r:id="" action="ppaction://media"/>
            <a:extLst>
              <a:ext uri="{FF2B5EF4-FFF2-40B4-BE49-F238E27FC236}">
                <a16:creationId xmlns:a16="http://schemas.microsoft.com/office/drawing/2014/main" id="{46B8F01B-2E2F-627B-C5B6-B59CA9D697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756705"/>
            <a:ext cx="325050" cy="325050"/>
          </a:xfrm>
          <a:prstGeom prst="rect">
            <a:avLst/>
          </a:prstGeom>
        </p:spPr>
      </p:pic>
      <p:pic>
        <p:nvPicPr>
          <p:cNvPr id="7" name="audio4">
            <a:hlinkClick r:id="" action="ppaction://media"/>
            <a:extLst>
              <a:ext uri="{FF2B5EF4-FFF2-40B4-BE49-F238E27FC236}">
                <a16:creationId xmlns:a16="http://schemas.microsoft.com/office/drawing/2014/main" id="{CE2EF620-182B-8550-7916-F8B91CF19F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2137707"/>
            <a:ext cx="325050" cy="325050"/>
          </a:xfrm>
          <a:prstGeom prst="rect">
            <a:avLst/>
          </a:prstGeom>
        </p:spPr>
      </p:pic>
      <p:pic>
        <p:nvPicPr>
          <p:cNvPr id="10" name="audio5">
            <a:hlinkClick r:id="" action="ppaction://media"/>
            <a:extLst>
              <a:ext uri="{FF2B5EF4-FFF2-40B4-BE49-F238E27FC236}">
                <a16:creationId xmlns:a16="http://schemas.microsoft.com/office/drawing/2014/main" id="{C158825E-E0D0-20D5-FFED-966DC281BF9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31298" y="1384286"/>
            <a:ext cx="325050" cy="325050"/>
          </a:xfrm>
          <a:prstGeom prst="rect">
            <a:avLst/>
          </a:prstGeom>
        </p:spPr>
      </p:pic>
      <p:pic>
        <p:nvPicPr>
          <p:cNvPr id="11" name="audio6">
            <a:hlinkClick r:id="" action="ppaction://media"/>
            <a:extLst>
              <a:ext uri="{FF2B5EF4-FFF2-40B4-BE49-F238E27FC236}">
                <a16:creationId xmlns:a16="http://schemas.microsoft.com/office/drawing/2014/main" id="{598B0FC4-5983-4152-8A7F-7DE8923F8D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4" y="2891128"/>
            <a:ext cx="335251" cy="335251"/>
          </a:xfrm>
          <a:prstGeom prst="rect">
            <a:avLst/>
          </a:prstGeom>
        </p:spPr>
      </p:pic>
      <p:pic>
        <p:nvPicPr>
          <p:cNvPr id="12" name="audio7">
            <a:hlinkClick r:id="" action="ppaction://media"/>
            <a:extLst>
              <a:ext uri="{FF2B5EF4-FFF2-40B4-BE49-F238E27FC236}">
                <a16:creationId xmlns:a16="http://schemas.microsoft.com/office/drawing/2014/main" id="{0E96DADF-B3C0-A244-388E-83F7277373B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45713" y="3671210"/>
            <a:ext cx="335251" cy="335251"/>
          </a:xfrm>
          <a:prstGeom prst="rect">
            <a:avLst/>
          </a:prstGeom>
        </p:spPr>
      </p:pic>
      <p:pic>
        <p:nvPicPr>
          <p:cNvPr id="13" name="audio8">
            <a:hlinkClick r:id="" action="ppaction://media"/>
            <a:extLst>
              <a:ext uri="{FF2B5EF4-FFF2-40B4-BE49-F238E27FC236}">
                <a16:creationId xmlns:a16="http://schemas.microsoft.com/office/drawing/2014/main" id="{FF1F36C1-086E-2991-9FC9-7D69CD8A2191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0049" y="4104373"/>
            <a:ext cx="335251" cy="335251"/>
          </a:xfrm>
          <a:prstGeom prst="rect">
            <a:avLst/>
          </a:prstGeom>
        </p:spPr>
      </p:pic>
      <p:pic>
        <p:nvPicPr>
          <p:cNvPr id="14" name="audio9">
            <a:hlinkClick r:id="" action="ppaction://media"/>
            <a:extLst>
              <a:ext uri="{FF2B5EF4-FFF2-40B4-BE49-F238E27FC236}">
                <a16:creationId xmlns:a16="http://schemas.microsoft.com/office/drawing/2014/main" id="{F1147B51-D945-3399-4B63-D67F3669CB9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29060" y="3292838"/>
            <a:ext cx="335251" cy="335251"/>
          </a:xfrm>
          <a:prstGeom prst="rect">
            <a:avLst/>
          </a:prstGeom>
        </p:spPr>
      </p:pic>
      <p:pic>
        <p:nvPicPr>
          <p:cNvPr id="15" name="audio10">
            <a:hlinkClick r:id="" action="ppaction://media"/>
            <a:extLst>
              <a:ext uri="{FF2B5EF4-FFF2-40B4-BE49-F238E27FC236}">
                <a16:creationId xmlns:a16="http://schemas.microsoft.com/office/drawing/2014/main" id="{8ADEA946-32F9-29E9-99F4-38EFF0786D0E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11818859" y="4541581"/>
            <a:ext cx="335251" cy="335251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B22A1DAA-AA20-FA33-6B3C-3CC9703E5476}"/>
              </a:ext>
            </a:extLst>
          </p:cNvPr>
          <p:cNvGrpSpPr/>
          <p:nvPr/>
        </p:nvGrpSpPr>
        <p:grpSpPr>
          <a:xfrm>
            <a:off x="4857450" y="945455"/>
            <a:ext cx="1824210" cy="1330406"/>
            <a:chOff x="3645664" y="-1206919"/>
            <a:chExt cx="2620338" cy="1911026"/>
          </a:xfrm>
        </p:grpSpPr>
        <p:pic>
          <p:nvPicPr>
            <p:cNvPr id="34" name="Рисунок 33" descr="Изображение выглядит как круг, снимок экран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50ACA-E728-9529-7736-FDA815B37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5664" y="-1201243"/>
              <a:ext cx="1826382" cy="1826382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зарисовка, искусство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1D7A057-9FEB-361F-7DAD-A81BF2213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976" y="-1206919"/>
              <a:ext cx="1911026" cy="1911026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A656207B-7A31-448D-863D-80DA4FAC2D6E}"/>
              </a:ext>
            </a:extLst>
          </p:cNvPr>
          <p:cNvGrpSpPr/>
          <p:nvPr/>
        </p:nvGrpSpPr>
        <p:grpSpPr>
          <a:xfrm rot="5400000">
            <a:off x="6671493" y="933884"/>
            <a:ext cx="1339655" cy="1339655"/>
            <a:chOff x="7924389" y="-409597"/>
            <a:chExt cx="1826382" cy="1826382"/>
          </a:xfrm>
        </p:grpSpPr>
        <p:pic>
          <p:nvPicPr>
            <p:cNvPr id="31" name="Рисунок 30" descr="Изображение выглядит как кухонные принадлежност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8C7D68-756A-31F7-2314-933B1CCF34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90880">
              <a:off x="7924389" y="-409597"/>
              <a:ext cx="1826382" cy="1826382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0CE1F5B-A407-369A-BD3A-5515C4441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6143" y="90764"/>
              <a:ext cx="1163095" cy="1163095"/>
            </a:xfrm>
            <a:prstGeom prst="rect">
              <a:avLst/>
            </a:prstGeom>
          </p:spPr>
        </p:pic>
      </p:grpSp>
      <p:pic>
        <p:nvPicPr>
          <p:cNvPr id="24" name="Рисунок 2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E22754-A01C-C532-AA4D-74439C56E22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5" name="Рисунок 2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76461B-0956-16BF-A66D-28C557403598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218930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9" name="Рисунок 2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3EE1C2E-5990-6CD8-C6BD-F45CA9E1EB6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3" name="Рисунок 3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7844EB-E677-8053-5F55-DA634BD8207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216843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8" name="Рисунок 3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BDBA0C5-A047-ADCE-E12C-217A6963EF9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0" name="Рисунок 3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37278B9-B269-C0D3-D43A-E40E2D3948C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220368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43" name="Рисунок 4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D57CEB1-2DA0-7152-2ED0-785BF4C5FFE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2" name="Рисунок 6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F529E43-7D42-C94C-F98E-41ED3D2E07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2198160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3" name="Рисунок 6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53C870-B5F3-3234-DA57-3C9270BEEC09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64" name="Рисунок 6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DB44ACC-C6A0-63DB-7A5A-E1F11267F54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220464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sp>
        <p:nvSpPr>
          <p:cNvPr id="75" name="Прямоугольник: скругленные углы 74">
            <a:extLst>
              <a:ext uri="{FF2B5EF4-FFF2-40B4-BE49-F238E27FC236}">
                <a16:creationId xmlns:a16="http://schemas.microsoft.com/office/drawing/2014/main" id="{6AFE7EF1-BAD7-8792-F70D-0A0C81CF01CC}"/>
              </a:ext>
            </a:extLst>
          </p:cNvPr>
          <p:cNvSpPr/>
          <p:nvPr/>
        </p:nvSpPr>
        <p:spPr>
          <a:xfrm>
            <a:off x="171985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6" name="Прямоугольник: скругленные углы 75">
            <a:extLst>
              <a:ext uri="{FF2B5EF4-FFF2-40B4-BE49-F238E27FC236}">
                <a16:creationId xmlns:a16="http://schemas.microsoft.com/office/drawing/2014/main" id="{D343B502-568D-616A-D195-552889EC82E7}"/>
              </a:ext>
            </a:extLst>
          </p:cNvPr>
          <p:cNvSpPr/>
          <p:nvPr/>
        </p:nvSpPr>
        <p:spPr>
          <a:xfrm>
            <a:off x="1780349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7" name="Прямоугольник: скругленные углы 76">
            <a:extLst>
              <a:ext uri="{FF2B5EF4-FFF2-40B4-BE49-F238E27FC236}">
                <a16:creationId xmlns:a16="http://schemas.microsoft.com/office/drawing/2014/main" id="{32CAB4CF-8DDE-930A-05EF-971C1E08143A}"/>
              </a:ext>
            </a:extLst>
          </p:cNvPr>
          <p:cNvSpPr/>
          <p:nvPr/>
        </p:nvSpPr>
        <p:spPr>
          <a:xfrm>
            <a:off x="3376013" y="3497314"/>
            <a:ext cx="1522560" cy="235871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8" name="Прямоугольник: скругленные углы 77">
            <a:extLst>
              <a:ext uri="{FF2B5EF4-FFF2-40B4-BE49-F238E27FC236}">
                <a16:creationId xmlns:a16="http://schemas.microsoft.com/office/drawing/2014/main" id="{BC80A3FA-C357-94A6-58E0-66DD7E3978AC}"/>
              </a:ext>
            </a:extLst>
          </p:cNvPr>
          <p:cNvSpPr/>
          <p:nvPr/>
        </p:nvSpPr>
        <p:spPr>
          <a:xfrm>
            <a:off x="4997077" y="3497313"/>
            <a:ext cx="1522560" cy="2358709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9" name="Прямоугольник: скругленные углы 78">
            <a:extLst>
              <a:ext uri="{FF2B5EF4-FFF2-40B4-BE49-F238E27FC236}">
                <a16:creationId xmlns:a16="http://schemas.microsoft.com/office/drawing/2014/main" id="{B30912BF-059E-A16F-B844-1101B69F5B73}"/>
              </a:ext>
            </a:extLst>
          </p:cNvPr>
          <p:cNvSpPr/>
          <p:nvPr/>
        </p:nvSpPr>
        <p:spPr>
          <a:xfrm>
            <a:off x="6580041" y="3497314"/>
            <a:ext cx="1522560" cy="235870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0" name="Рисунок 79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2CA832-6E1A-AB7B-DBE9-6B35A5C191B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0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1" name="Рисунок 80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028B10-D2C0-CA55-EDAC-C115EFBE769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99" y="4794128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2" name="Рисунок 81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6F740D-279A-5D03-F2AA-240A6B8FCF2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7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3" name="Рисунок 82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FA9AAB-A63A-5AF5-FE5E-3F982D8A8B4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06" y="477326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4" name="Рисунок 83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F717A2-3514-D42B-D403-BD3CF28769F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6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5" name="Рисунок 84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F470E7B-2F51-9C58-82B0-0E57B2A5B12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1715" y="480851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6" name="Рисунок 85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6A71CE-0F64-714E-5B94-A414CAB2416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8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7" name="Рисунок 86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6FB94E2-443D-7138-5572-E9D2E51C3BF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637" y="4802984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8" name="Рисунок 87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EEC79F-A76E-DB25-7667-0DF0658A150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1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89" name="Рисунок 88" descr="Изображение выглядит как звезда, символ, астроном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D4A728D-5F65-7526-6746-316148DB8F4D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000" y="4809472"/>
            <a:ext cx="1118646" cy="113073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F272FDAC-882D-4FEA-64F3-D6DB9E8ACA63}"/>
              </a:ext>
            </a:extLst>
          </p:cNvPr>
          <p:cNvGrpSpPr/>
          <p:nvPr/>
        </p:nvGrpSpPr>
        <p:grpSpPr>
          <a:xfrm>
            <a:off x="3252987" y="3744445"/>
            <a:ext cx="1817972" cy="1055105"/>
            <a:chOff x="4179655" y="5338851"/>
            <a:chExt cx="12020882" cy="6858000"/>
          </a:xfrm>
        </p:grpSpPr>
        <p:pic>
          <p:nvPicPr>
            <p:cNvPr id="32" name="Рисунок 31" descr="Изображение выглядит как посуда, Предметы сервировки, блюд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C4B501-6CD5-E00C-E72C-DD20C310C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015" y="5338851"/>
              <a:ext cx="6858000" cy="6858000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оружие, нож, Оружие ближнего боя, Лезв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F22E38-E231-9A74-7E85-5A8063236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18318">
              <a:off x="4179655" y="6053277"/>
              <a:ext cx="4596827" cy="459682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6485BB-5CFE-334E-155B-00E1E387B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391100">
              <a:off x="11363881" y="6238428"/>
              <a:ext cx="4836656" cy="4836656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A7A6EDFE-3809-D7BB-3FE6-D8F8CE00D88C}"/>
              </a:ext>
            </a:extLst>
          </p:cNvPr>
          <p:cNvGrpSpPr/>
          <p:nvPr/>
        </p:nvGrpSpPr>
        <p:grpSpPr>
          <a:xfrm>
            <a:off x="172192" y="3447313"/>
            <a:ext cx="1458801" cy="1649367"/>
            <a:chOff x="4014589" y="-664739"/>
            <a:chExt cx="6858000" cy="7753877"/>
          </a:xfrm>
        </p:grpSpPr>
        <p:pic>
          <p:nvPicPr>
            <p:cNvPr id="41" name="Рисунок 40" descr="Изображение выглядит как пить, чай, Сосуды для напитков, Предметы сервиров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916BBB-CB8E-D9E6-BF10-33F8C336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4589" y="231138"/>
              <a:ext cx="6858000" cy="6858000"/>
            </a:xfrm>
            <a:prstGeom prst="rect">
              <a:avLst/>
            </a:prstGeom>
          </p:spPr>
        </p:pic>
        <p:pic>
          <p:nvPicPr>
            <p:cNvPr id="44" name="Рисунок 43" descr="Изображение выглядит как посуда, ложка, Кухонная утварь, столовое серебр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F58180-BB69-100F-4EED-181F14A0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6879" y="-664739"/>
              <a:ext cx="4602157" cy="4602157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487995FF-FFA4-F373-97C3-F648A3F492CF}"/>
              </a:ext>
            </a:extLst>
          </p:cNvPr>
          <p:cNvGrpSpPr/>
          <p:nvPr/>
        </p:nvGrpSpPr>
        <p:grpSpPr>
          <a:xfrm>
            <a:off x="1802662" y="3628089"/>
            <a:ext cx="1517570" cy="1373021"/>
            <a:chOff x="15880985" y="-8004012"/>
            <a:chExt cx="7832112" cy="7086103"/>
          </a:xfrm>
        </p:grpSpPr>
        <p:pic>
          <p:nvPicPr>
            <p:cNvPr id="30" name="Рисунок 29" descr="Изображение выглядит как Зуб, улыбка, клык, гу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688037-3AA9-C88F-0785-8EE1FD4D4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9197" y="-8004012"/>
              <a:ext cx="6033900" cy="6033900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зубная щетка, щетка, инстру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6101B07-7F4D-D85A-9EDB-0FCDF69A15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10017">
              <a:off x="15880985" y="-7775910"/>
              <a:ext cx="6858001" cy="6858001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цилиндр, бан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FE9314-405B-B794-E541-FD861B66C5B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859" y="3497313"/>
            <a:ext cx="1411547" cy="1411547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ран, зарисовка, Сантехнический приб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4F336-C149-3FD5-D2F3-0FFF20AFCFB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120" y="3439170"/>
            <a:ext cx="1330405" cy="13304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9267B2A-B8CA-AE96-DAE6-E2A87A4A43AF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943819" y="927109"/>
            <a:ext cx="4453105" cy="4263288"/>
          </a:xfrm>
          <a:prstGeom prst="rect">
            <a:avLst/>
          </a:prstGeom>
        </p:spPr>
      </p:pic>
      <p:pic>
        <p:nvPicPr>
          <p:cNvPr id="133" name="Picture 132" descr="image.png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8627541" y="3708652"/>
            <a:ext cx="17526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0814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99AE5DC-44C7-47F1-A8D8-3ABE514079D0}"/>
</file>

<file path=customXml/itemProps2.xml><?xml version="1.0" encoding="utf-8"?>
<ds:datastoreItem xmlns:ds="http://schemas.openxmlformats.org/officeDocument/2006/customXml" ds:itemID="{6D4C6F1E-9FFB-478B-BE85-628312E8BFFA}"/>
</file>

<file path=customXml/itemProps3.xml><?xml version="1.0" encoding="utf-8"?>
<ds:datastoreItem xmlns:ds="http://schemas.openxmlformats.org/officeDocument/2006/customXml" ds:itemID="{17C70D34-E5B3-445F-A1E7-2E486DDD7DF5}"/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2025-02-12T13:08:44Z</dcterms:created>
  <dcterms:modified xsi:type="dcterms:W3CDTF">2025-03-01T13:59:24Z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