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1200" y="2634628"/>
            <a:ext cx="1344916" cy="134491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00465" y="2819400"/>
            <a:ext cx="24003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22</cp:revision>
  <dcterms:created xsi:type="dcterms:W3CDTF">2024-04-13T20:46:00Z</dcterms:created>
  <dcterms:modified xsi:type="dcterms:W3CDTF">2024-06-18T11:16:57Z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