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075" y="2866403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3348206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699722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9927" y="3130520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22513" y="3262449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822923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197727" y="2996034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624C306-B4EC-AF26-D085-02846E0079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74" y="2769307"/>
            <a:ext cx="2474686" cy="24746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A02D8-8E2B-A893-B25E-7D35117CAC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866403"/>
            <a:ext cx="1942823" cy="22295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инт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5FCEAE6-F383-3622-34C3-7BCE43839E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3" y="2974246"/>
            <a:ext cx="1983869" cy="198386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35EA5410-28E3-76D7-CDE7-A3C2918E71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22" y="2797163"/>
            <a:ext cx="2368030" cy="23680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A1EC9FA-2628-B4BF-73D3-7FDEB86ED4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8" y="2629962"/>
            <a:ext cx="2622211" cy="26222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A071A16-DAB1-891C-35E1-635D0CEF13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2" y="2931257"/>
            <a:ext cx="2371681" cy="237168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E38E4170-E9B2-A8D8-F034-E1B190C278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5" y="2693785"/>
            <a:ext cx="2544789" cy="2544789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49761" y="213657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5500CB-AAC7-4D2B-A1C9-C26CD587E366}"/>
</file>

<file path=customXml/itemProps2.xml><?xml version="1.0" encoding="utf-8"?>
<ds:datastoreItem xmlns:ds="http://schemas.openxmlformats.org/officeDocument/2006/customXml" ds:itemID="{AFC2AC31-2AF5-4FC5-ADA7-631AAF7520D8}"/>
</file>

<file path=customXml/itemProps3.xml><?xml version="1.0" encoding="utf-8"?>
<ds:datastoreItem xmlns:ds="http://schemas.openxmlformats.org/officeDocument/2006/customXml" ds:itemID="{E5D31C10-28FD-421A-B8B3-36460EE28DD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2024-04-17T16:57:00Z</dcterms:created>
  <dcterms:modified xsi:type="dcterms:W3CDTF">2024-12-25T11:08:35Z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