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9766F-E97F-4D2D-B29A-1A30A50CCEFB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F2198-B3F8-42B2-943F-CFE5B4D8EB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39554" y="784555"/>
            <a:ext cx="8077725" cy="5594729"/>
          </a:xfrm>
          <a:prstGeom prst="roundRect">
            <a:avLst/>
          </a:prstGeom>
          <a:solidFill>
            <a:schemeClr val="bg1">
              <a:alpha val="79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1" b="95215" l="9961" r="89844">
                        <a14:foregroundMark x1="35156" y1="45313" x2="35352" y2="38867"/>
                        <a14:foregroundMark x1="35352" y1="38574" x2="32910" y2="39844"/>
                        <a14:foregroundMark x1="39844" y1="39844" x2="46094" y2="49121"/>
                        <a14:foregroundMark x1="43652" y1="51270" x2="36426" y2="43164"/>
                        <a14:foregroundMark x1="42383" y1="62891" x2="62891" y2="58691"/>
                        <a14:foregroundMark x1="65234" y1="53223" x2="65234" y2="36816"/>
                        <a14:foregroundMark x1="65234" y1="36719" x2="58691" y2="37207"/>
                        <a14:foregroundMark x1="61035" y1="38281" x2="61816" y2="41992"/>
                        <a14:foregroundMark x1="42969" y1="9375" x2="44043" y2="9375"/>
                        <a14:foregroundMark x1="51465" y1="8301" x2="51465" y2="8301"/>
                        <a14:foregroundMark x1="52441" y1="95215" x2="49902" y2="93848"/>
                        <a14:foregroundMark x1="41699" y1="94141" x2="32031" y2="93066"/>
                        <a14:foregroundMark x1="55371" y1="91309" x2="62109" y2="91895"/>
                        <a14:foregroundMark x1="64844" y1="92188" x2="64648" y2="88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01" y="2744935"/>
            <a:ext cx="3313355" cy="33133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2"/>
          <a:stretch>
            <a:fillRect/>
          </a:stretch>
        </p:blipFill>
        <p:spPr>
          <a:xfrm>
            <a:off x="814547" y="784556"/>
            <a:ext cx="4909850" cy="49536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40563" y="1462745"/>
            <a:ext cx="710710" cy="3551583"/>
          </a:xfrm>
          <a:prstGeom prst="rect">
            <a:avLst/>
          </a:prstGeom>
        </p:spPr>
      </p:pic>
      <p:sp>
        <p:nvSpPr>
          <p:cNvPr id="13" name="1Овал 12"/>
          <p:cNvSpPr/>
          <p:nvPr/>
        </p:nvSpPr>
        <p:spPr>
          <a:xfrm>
            <a:off x="5601215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2677368" y="2521861"/>
            <a:ext cx="710710" cy="3551583"/>
          </a:xfrm>
          <a:prstGeom prst="rect">
            <a:avLst/>
          </a:prstGeom>
        </p:spPr>
      </p:pic>
      <p:sp>
        <p:nvSpPr>
          <p:cNvPr id="14" name="1Овал 12"/>
          <p:cNvSpPr/>
          <p:nvPr/>
        </p:nvSpPr>
        <p:spPr>
          <a:xfrm>
            <a:off x="6338778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3032723" y="2521861"/>
            <a:ext cx="710710" cy="35515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2125353">
            <a:off x="1909829" y="2506189"/>
            <a:ext cx="710710" cy="2897710"/>
          </a:xfrm>
          <a:prstGeom prst="rect">
            <a:avLst/>
          </a:prstGeom>
        </p:spPr>
      </p:pic>
      <p:sp>
        <p:nvSpPr>
          <p:cNvPr id="17" name="1Овал 12"/>
          <p:cNvSpPr/>
          <p:nvPr/>
        </p:nvSpPr>
        <p:spPr>
          <a:xfrm>
            <a:off x="7108203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9474647" flipH="1">
            <a:off x="3794611" y="2508013"/>
            <a:ext cx="710710" cy="2877993"/>
          </a:xfrm>
          <a:prstGeom prst="rect">
            <a:avLst/>
          </a:prstGeom>
        </p:spPr>
      </p:pic>
      <p:sp>
        <p:nvSpPr>
          <p:cNvPr id="21" name="1Овал 12"/>
          <p:cNvSpPr/>
          <p:nvPr/>
        </p:nvSpPr>
        <p:spPr>
          <a:xfrm>
            <a:off x="6338778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2914117" y="2429138"/>
            <a:ext cx="710710" cy="2877993"/>
          </a:xfrm>
          <a:prstGeom prst="rect">
            <a:avLst/>
          </a:prstGeom>
        </p:spPr>
      </p:pic>
      <p:sp>
        <p:nvSpPr>
          <p:cNvPr id="23" name="1Овал 12"/>
          <p:cNvSpPr/>
          <p:nvPr/>
        </p:nvSpPr>
        <p:spPr>
          <a:xfrm>
            <a:off x="7108203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4025173" y="2336938"/>
            <a:ext cx="710710" cy="287799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3054096">
            <a:off x="1625060" y="2350239"/>
            <a:ext cx="710710" cy="287799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67980" y="2716260"/>
            <a:ext cx="710710" cy="3551583"/>
          </a:xfrm>
          <a:prstGeom prst="rect">
            <a:avLst/>
          </a:prstGeom>
        </p:spPr>
      </p:pic>
      <p:sp>
        <p:nvSpPr>
          <p:cNvPr id="27" name="1Овал 12"/>
          <p:cNvSpPr/>
          <p:nvPr/>
        </p:nvSpPr>
        <p:spPr>
          <a:xfrm>
            <a:off x="5601215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35" y="3370411"/>
            <a:ext cx="3532883" cy="3207207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73330" y="2394709"/>
            <a:ext cx="2219325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89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25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2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5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75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232 " pathEditMode="relative" rAng="0" ptsTypes="AA">
                                      <p:cBhvr>
                                        <p:cTn id="111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1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5 0.00278 " pathEditMode="relative" rAng="0" ptsTypes="AA">
                                      <p:cBhvr>
                                        <p:cTn id="11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1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116 " pathEditMode="relative" rAng="0" ptsTypes="AA">
                                      <p:cBhvr>
                                        <p:cTn id="116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4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24 0.00023 " pathEditMode="relative" rAng="0" ptsTypes="AA">
                                      <p:cBhvr>
                                        <p:cTn id="11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05834 0.0016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69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06328 0.0034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-2.96296E-6 L 0.00144 0.0935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4676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0833E-6 -3.7037E-7 L -0.00078 0.0944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00"/>
                            </p:stCondLst>
                            <p:childTnLst>
                              <p:par>
                                <p:cTn id="153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250"/>
                            </p:stCondLst>
                            <p:childTnLst>
                              <p:par>
                                <p:cTn id="160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4 0.09352 L 0.00118 0.19028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83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78 0.09445 L -0.00065 0.1886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750"/>
                            </p:stCondLst>
                            <p:childTnLst>
                              <p:par>
                                <p:cTn id="165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0.00976 0.24005 " pathEditMode="relative" rAng="0" ptsTypes="AA">
                                      <p:cBhvr>
                                        <p:cTn id="186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724 0.00023 L 0.04779 0.27292 " pathEditMode="relative" rAng="0" ptsTypes="AA">
                                      <p:cBhvr>
                                        <p:cTn id="189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750"/>
                            </p:stCondLst>
                            <p:childTnLst>
                              <p:par>
                                <p:cTn id="1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6354 0.00324 L 0.07305 0.28866 " pathEditMode="relative" rAng="0" ptsTypes="AA">
                                      <p:cBhvr>
                                        <p:cTn id="192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500"/>
                            </p:stCondLst>
                            <p:childTnLst>
                              <p:par>
                                <p:cTn id="1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9427 -0.0132 L 0.10156 0.27292 " pathEditMode="relative" rAng="0" ptsTypes="AA">
                                      <p:cBhvr>
                                        <p:cTn id="195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2773 0.01065 L 0.12773 0.2662 " pathEditMode="relative" rAng="0" ptsTypes="AA">
                                      <p:cBhvr>
                                        <p:cTn id="19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02644 0.06945 " pathEditMode="relative" rAng="0" ptsTypes="AA">
                                      <p:cBhvr>
                                        <p:cTn id="21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3472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0162 L -0.03281 0.07268 " pathEditMode="relative" rAng="0" ptsTypes="AA">
                                      <p:cBhvr>
                                        <p:cTn id="21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000"/>
                            </p:stCondLst>
                            <p:childTnLst>
                              <p:par>
                                <p:cTn id="2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44 0.06945 L -0.00572 0.12477 " pathEditMode="relative" rAng="0" ptsTypes="AA">
                                      <p:cBhvr>
                                        <p:cTn id="21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2755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0.07269 L 0.0099 0.12454 " pathEditMode="relative" rAng="0" ptsTypes="AA">
                                      <p:cBhvr>
                                        <p:cTn id="22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2 0.12477 L 0.03659 0.17269 " pathEditMode="relative" rAng="0" ptsTypes="AA">
                                      <p:cBhvr>
                                        <p:cTn id="22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384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0.12454 L -0.03086 0.17477 " pathEditMode="relative" rAng="0" ptsTypes="AA">
                                      <p:cBhvr>
                                        <p:cTn id="22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59 0.17269 L 0.00118 0.27963 " pathEditMode="relative" rAng="0" ptsTypes="AA">
                                      <p:cBhvr>
                                        <p:cTn id="22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5347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86 0.17477 L 0.00716 0.27778 " pathEditMode="relative" rAng="0" ptsTypes="AA">
                                      <p:cBhvr>
                                        <p:cTn id="23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10" presetClass="exit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21" grpId="0" animBg="1"/>
      <p:bldP spid="21" grpId="1" animBg="1"/>
      <p:bldP spid="23" grpId="0" animBg="1"/>
      <p:bldP spid="23" grpId="1" animBg="1"/>
      <p:bldP spid="27" grpId="0" animBg="1"/>
      <p:bldP spid="2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17</cp:revision>
  <dcterms:created xsi:type="dcterms:W3CDTF">2024-05-08T08:28:00Z</dcterms:created>
  <dcterms:modified xsi:type="dcterms:W3CDTF">2024-10-29T20:41:29Z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F2E03E3CF8F3429EB4440B1847CCA4F8_12</vt:lpwstr>
  </property>
  <property fmtid="{D5CDD505-2E9C-101B-9397-08002B2CF9AE}" pid="3" name="KSOProductBuildVer">
    <vt:lpwstr>1033-12.2.0.17119</vt:lpwstr>
  </property>
</Properties>
</file>