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758808" y="1758676"/>
            <a:ext cx="4122350" cy="4573620"/>
            <a:chOff x="-5092825" y="-2950221"/>
            <a:chExt cx="6181336" cy="6858000"/>
          </a:xfrm>
        </p:grpSpPr>
        <p:pic>
          <p:nvPicPr>
            <p:cNvPr id="13" name="Рисунок 12" descr="Изображение выглядит как графическая вставка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0255" y="-1799303"/>
              <a:ext cx="5148766" cy="514876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>
              <a:off x="-5092825" y="-2950221"/>
              <a:ext cx="3217528" cy="685800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377973" y="1825047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613" y="240230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07894" y="1569346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7" y="2246004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123594" y="168967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6" y="1896406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44" y="1421044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843" y="2334795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111435" y="164448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7" y="2212748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7" y="1873014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65" y="1958082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81641" y="1889153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092341"/>
            <a:ext cx="3217528" cy="3912395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953" y="2836258"/>
            <a:ext cx="2667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6DD956-DEAD-4215-8BEB-7DFA515A435A}"/>
</file>

<file path=customXml/itemProps2.xml><?xml version="1.0" encoding="utf-8"?>
<ds:datastoreItem xmlns:ds="http://schemas.openxmlformats.org/officeDocument/2006/customXml" ds:itemID="{DEE4D81A-9AB6-48BD-86D2-432DED09FF3A}"/>
</file>

<file path=customXml/itemProps3.xml><?xml version="1.0" encoding="utf-8"?>
<ds:datastoreItem xmlns:ds="http://schemas.openxmlformats.org/officeDocument/2006/customXml" ds:itemID="{17817935-D90A-4301-B163-78E83AE8A1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2024-08-18T10:13:16Z</dcterms:created>
  <dcterms:modified xsi:type="dcterms:W3CDTF">2025-02-19T12:44:26Z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