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 varScale="1">
        <p:scale>
          <a:sx n="97" d="100"/>
          <a:sy n="97" d="100"/>
        </p:scale>
        <p:origin x="96" y="19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svg"/><Relationship Id="rId19" Type="http://schemas.openxmlformats.org/officeDocument/2006/relationships/image" Target="../media/image16.png"/><Relationship Id="rId20" Type="http://schemas.microsoft.com/office/2007/relationships/hdphoto" Target="../media/hdphoto2.wdp"/><Relationship Id="rId21" Type="http://schemas.openxmlformats.org/officeDocument/2006/relationships/image" Target="../media/image17.png"/><Relationship Id="rId22" Type="http://schemas.microsoft.com/office/2007/relationships/hdphoto" Target="../media/hdphoto3.wdp"/><Relationship Id="rId23" Type="http://schemas.openxmlformats.org/officeDocument/2006/relationships/image" Target="../media/image18.png"/><Relationship Id="rId24" Type="http://schemas.microsoft.com/office/2007/relationships/hdphoto" Target="../media/hdphoto4.wdp"/><Relationship Id="rId25" Type="http://schemas.openxmlformats.org/officeDocument/2006/relationships/image" Target="../media/image19.png"/><Relationship Id="rId26" Type="http://schemas.microsoft.com/office/2007/relationships/hdphoto" Target="../media/hdphoto5.wdp"/><Relationship Id="rId27" Type="http://schemas.openxmlformats.org/officeDocument/2006/relationships/image" Target="../media/image20.png"/><Relationship Id="rId28" Type="http://schemas.microsoft.com/office/2007/relationships/hdphoto" Target="../media/hdphoto6.wdp"/><Relationship Id="rId29" Type="http://schemas.openxmlformats.org/officeDocument/2006/relationships/image" Target="../media/image21.png"/><Relationship Id="rId30" Type="http://schemas.microsoft.com/office/2007/relationships/hdphoto" Target="../media/hdphoto7.wdp"/><Relationship Id="rId31" Type="http://schemas.openxmlformats.org/officeDocument/2006/relationships/image" Target="../media/image22.png"/><Relationship Id="rId32" Type="http://schemas.microsoft.com/office/2007/relationships/hdphoto" Target="../media/hdphoto8.wdp"/><Relationship Id="rId33" Type="http://schemas.openxmlformats.org/officeDocument/2006/relationships/image" Target="../media/image23.png"/><Relationship Id="rId34" Type="http://schemas.microsoft.com/office/2007/relationships/hdphoto" Target="../media/hdphoto9.wdp"/><Relationship Id="rId3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21731" y="-8128"/>
            <a:ext cx="12235462" cy="68742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AB8D3AF-5DE3-5766-F7F7-BC44FBDE5662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1" t="4547" r="10791" b="3751"/>
          <a:stretch/>
        </p:blipFill>
        <p:spPr>
          <a:xfrm>
            <a:off x="874980" y="802522"/>
            <a:ext cx="4469341" cy="43646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3792C2B-BB30-A1A9-8E77-F67317F5F497}"/>
              </a:ext>
            </a:extLst>
          </p:cNvPr>
          <p:cNvSpPr txBox="1"/>
          <p:nvPr/>
        </p:nvSpPr>
        <p:spPr>
          <a:xfrm>
            <a:off x="7011323" y="702984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Лопата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Рот открыть. Положить широкий расслабленный язык на нижнюю губу.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86" name="Рисунок 85" descr="Изображение выглядит как улыбка, Зуб, челове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3364B168-B6EC-D3FA-384A-26688222FE0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259" r="8000" b="2969"/>
          <a:stretch/>
        </p:blipFill>
        <p:spPr>
          <a:xfrm>
            <a:off x="800752" y="802986"/>
            <a:ext cx="4599145" cy="4483080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7A0259FF-38E2-D532-056B-8D12FA4B412A}"/>
              </a:ext>
            </a:extLst>
          </p:cNvPr>
          <p:cNvSpPr txBox="1"/>
          <p:nvPr/>
        </p:nvSpPr>
        <p:spPr>
          <a:xfrm>
            <a:off x="6963297" y="694593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Забор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Улыбнуться (зубы видны). Удерживать губы в таком положении.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D1EAE2C-6A87-0662-45C7-3AF36612587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8" t="1824" r="9623" b="5818"/>
          <a:stretch/>
        </p:blipFill>
        <p:spPr>
          <a:xfrm>
            <a:off x="820011" y="756987"/>
            <a:ext cx="4478742" cy="4329933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779BAFF-6A05-A626-F5F0-754CEBA28AD4}"/>
              </a:ext>
            </a:extLst>
          </p:cNvPr>
          <p:cNvSpPr txBox="1"/>
          <p:nvPr/>
        </p:nvSpPr>
        <p:spPr>
          <a:xfrm>
            <a:off x="7023810" y="709469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Бублик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Рот приоткрыть. Губы округлить и немного вытянуть вперёд.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808573" y="773191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6982510" y="687812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Чашка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Открыть рот. Широкий расслабленный язык выгнуть в форме чашки.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5" name="Рисунок 14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7EBF320E-D33E-437A-CBE4-9E2B94322847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814817" y="781046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F090DB-7345-FEB0-D3B8-3837EC28E31D}"/>
              </a:ext>
            </a:extLst>
          </p:cNvPr>
          <p:cNvSpPr txBox="1"/>
          <p:nvPr/>
        </p:nvSpPr>
        <p:spPr>
          <a:xfrm>
            <a:off x="7090902" y="687812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Вкусное варенье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Рот приоткрыть. Широким языком облизывать верхнюю губу, делая движения сверху вниз. Нижняя челюсть неподвижна.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11" name="Рисунок 10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9EF94CDB-F14A-9283-42EC-81DC60997AEA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8" t="2809" r="9346" b="3950"/>
          <a:stretch/>
        </p:blipFill>
        <p:spPr>
          <a:xfrm>
            <a:off x="779759" y="749431"/>
            <a:ext cx="4597415" cy="4421353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DFA384-1753-01E1-0759-591EB0C38AAA}"/>
              </a:ext>
            </a:extLst>
          </p:cNvPr>
          <p:cNvSpPr txBox="1"/>
          <p:nvPr/>
        </p:nvSpPr>
        <p:spPr>
          <a:xfrm>
            <a:off x="6972897" y="718590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Лошадка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Присасывать язык к нёбу, растягивая подъязычную связку. Щёлкать языком медленно и сильно. Нижняя челюсть должна быть неподвижна.</a:t>
            </a:r>
          </a:p>
        </p:txBody>
      </p:sp>
      <p:pic>
        <p:nvPicPr>
          <p:cNvPr id="3" name="Рисунок 2" descr="Изображение выглядит как Зуб, человек, губа, челюсть&#10;&#10;Автоматически созданное описание">
            <a:extLst>
              <a:ext uri="{FF2B5EF4-FFF2-40B4-BE49-F238E27FC236}">
                <a16:creationId xmlns:a16="http://schemas.microsoft.com/office/drawing/2014/main" id="{2E72DC60-502A-A67C-CCF9-D1BE1638471C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0" t="2141" r="6445" b="3184"/>
          <a:stretch/>
        </p:blipFill>
        <p:spPr>
          <a:xfrm>
            <a:off x="793825" y="713747"/>
            <a:ext cx="4597414" cy="4404784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DEE85-F33E-F268-B41B-CB321305BB56}"/>
              </a:ext>
            </a:extLst>
          </p:cNvPr>
          <p:cNvSpPr txBox="1"/>
          <p:nvPr/>
        </p:nvSpPr>
        <p:spPr>
          <a:xfrm>
            <a:off x="7041507" y="723150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Грибок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Улыбнуться, приоткрыть рот, присосать широкий язык к нёбу. Растягивать подъязычную связку.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32A1F-21F8-EA6A-4537-DF15DC17EC98}"/>
              </a:ext>
            </a:extLst>
          </p:cNvPr>
          <p:cNvSpPr txBox="1"/>
          <p:nvPr/>
        </p:nvSpPr>
        <p:spPr>
          <a:xfrm>
            <a:off x="6950810" y="709444"/>
            <a:ext cx="4478742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latin typeface="Comic Sans MS" panose="030F0702030302020204" pitchFamily="66" charset="0"/>
              </a:rPr>
              <a:t>Фокус</a:t>
            </a:r>
          </a:p>
          <a:p>
            <a:pPr algn="ctr"/>
            <a:endParaRPr lang="ru-RU" sz="2000" dirty="0">
              <a:latin typeface="Comic Sans MS" panose="030F0702030302020204" pitchFamily="66" charset="0"/>
            </a:endParaRPr>
          </a:p>
          <a:p>
            <a:pPr algn="ctr"/>
            <a:r>
              <a:rPr lang="ru-RU" sz="2000" dirty="0">
                <a:latin typeface="Comic Sans MS" panose="030F0702030302020204" pitchFamily="66" charset="0"/>
              </a:rPr>
              <a:t>Положить ватку на кончик носа. Вдох глубокий носом, выдох ртом.  Язык должен быть широким и «обнимать» верхнюю губу. Упражнение считается выполнено правильным тогда- когда ватка при выдохе взлетает вверх.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5E9CEE-3110-73A9-5B8B-B960AC106770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9" t="4330" r="10479" b="4811"/>
          <a:stretch/>
        </p:blipFill>
        <p:spPr>
          <a:xfrm>
            <a:off x="825584" y="765336"/>
            <a:ext cx="4584867" cy="4483080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0" y="31237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00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900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9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87" grpId="0"/>
      <p:bldP spid="87" grpId="1"/>
      <p:bldP spid="26" grpId="0"/>
      <p:bldP spid="26" grpId="1"/>
      <p:bldP spid="18" grpId="0"/>
      <p:bldP spid="18" grpId="1"/>
      <p:bldP spid="16" grpId="0"/>
      <p:bldP spid="16" grpId="1"/>
      <p:bldP spid="13" grpId="0"/>
      <p:bldP spid="13" grpId="1"/>
      <p:bldP spid="2" grpId="0"/>
      <p:bldP spid="2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143</Words>
  <Application>Microsoft Office PowerPoint</Application>
  <PresentationFormat>Широкоэкранный</PresentationFormat>
  <Paragraphs>25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25</cp:revision>
  <dcterms:created xsi:type="dcterms:W3CDTF">2024-05-03T09:09:01Z</dcterms:created>
  <dcterms:modified xsi:type="dcterms:W3CDTF">2024-08-23T12:50:41Z</dcterms:modified>
</cp:coreProperties>
</file>