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DA9E"/>
    <a:srgbClr val="D6C7FD"/>
    <a:srgbClr val="B69BFB"/>
    <a:srgbClr val="F89EA4"/>
    <a:srgbClr val="F3C5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67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A59A51-AF8B-F017-5164-4D1827B15C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D38D1F8-F388-6F09-83E3-614034E621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34F549-D8A3-8425-FC2B-64F6098F1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173DAE5-E3ED-07D0-4877-3764B0D270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80472CD-BF55-55C4-1318-6CDE61290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56235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1F7D5E-8B3B-0027-ADA2-E76A56B96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FF1C9CE-2E70-0C3C-313C-3AA85D69A1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D839E3-74C3-39CD-517D-1503828374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E7289C-9AA2-100F-83D4-308D571DE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AF9850-BC7A-D853-D4F3-F3FDD9BF9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9146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B62AD6E-F432-8148-91C2-D4A5037419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8FA0569-4F9E-5FAB-04BF-DE679EFAAC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90025C-D10F-D377-4ECE-1F32D90C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045A44-47AF-2140-3609-BA2C9DF85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0ECE46-E13A-C678-B299-A128B54D4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8912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57F54-3E87-DD8F-6DC3-CA194B324C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DD85396-E947-729E-9576-B91F8F4A6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A3B1EDE-D6EC-EABC-0046-2664E6A01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CA28CF8-0C3B-6FC0-6FBB-30F96EBB6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B1DB89B-BB1B-9425-3888-08AA3CE85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8562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FB9768-B2C6-227F-8613-FBA871A7D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BDAC01D-BFC1-365A-DB32-44732B1198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1A2C34-047F-1B55-00B5-3677D8A1A5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17AEB52-AE51-2D8C-89D8-CBFD9D7647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567E10-533D-3C0D-18A1-56C68A7E4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6482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FB16C0-26E2-4198-988F-EB7178E894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1E92F5-7808-1BCA-FE35-397EB4CC81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CFAE030-9EED-5929-2059-76B608882D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63D9BF-26BF-445B-22ED-C63FFB689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2FE5EBB-75C3-FE23-2176-E851B0A184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AF736CB-376D-9CD4-74DD-A39F608A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95524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F30D7-ED2E-D62B-6D7C-6287B82CCA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C2D660-FB03-2F96-3DEB-3C90776C5D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D0AE8A-A0D6-7820-C773-D7FEE732FA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3A31A65-9206-7DE7-C1D2-F5345A45D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9CB6A0C-061E-B516-BA4B-170A895200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2EBA3E4-409F-0951-0C2B-82075416DF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BD4FE16-1AAC-327F-D9CA-A0E594016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FAF369-97C5-F2A7-8888-F035707957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0630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23ECC8-6697-35D2-ED84-B3CFD7B979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A5A345-23CF-03DE-DEB6-B042D981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6D46866-446A-F566-E61A-9C067F741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B0CBE67-08CF-B387-5E26-5B81DB45A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377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210600C-95C1-6619-A2DD-73099B9D14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3F3AE6-AD3B-07FC-2FD8-07D8A309A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F9BF759-FE65-C14A-B8BE-E92BE53B5D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441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64CD2A-98F9-AFCA-399B-4C7143458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E70988-D029-9765-387B-F00FCDDC94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A03626-22B3-9F17-9D4F-20C7A68807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FEFF8DD-01B5-C745-934C-0633D0FF5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0EB608A-60E1-3182-1073-4679CC4C4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970E3-7AC2-366E-6510-9AD1A00793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305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7B3562-FFBE-691C-98CD-A1F7D881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F9F819-7E76-5386-40E8-F448D022B0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0130FA-62F7-B810-9783-D0F1E6D5FA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A975958-5B9A-236C-1189-0E8198ADD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13D5F9E-4B3A-617E-78DB-CB46C4896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66ED137-4EED-B9F8-E4F8-0C79345B9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1587008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E73F22-49D4-5430-4080-17AF20A817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63B7055-ADAF-599D-9CC3-63774C670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F993CF6-5780-DE88-1F3F-2A4F33971C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BE30E-7117-41F4-9322-DFE65E6C6ACF}" type="datetimeFigureOut">
              <a:rPr lang="ru-RU" smtClean="0"/>
              <a:t>23.12.2024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32469C-3588-F416-9F7E-18C1D7F56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ABA595-66B9-1AA6-1263-8A5F87C0FA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54207-492D-409A-A2E2-3F8C4DC055C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66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35726F-0610-E54C-BB3F-88051FA268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869"/>
            <a:ext cx="12192000" cy="6879506"/>
          </a:xfrm>
          <a:prstGeom prst="rect">
            <a:avLst/>
          </a:prstGeom>
        </p:spPr>
      </p:pic>
      <p:sp>
        <p:nvSpPr>
          <p:cNvPr id="81" name="Прямоугольник 80">
            <a:extLst>
              <a:ext uri="{FF2B5EF4-FFF2-40B4-BE49-F238E27FC236}">
                <a16:creationId xmlns:a16="http://schemas.microsoft.com/office/drawing/2014/main" id="{0A1EEDBD-7C24-80BC-ED11-A1035A1687A7}"/>
              </a:ext>
            </a:extLst>
          </p:cNvPr>
          <p:cNvSpPr/>
          <p:nvPr/>
        </p:nvSpPr>
        <p:spPr>
          <a:xfrm>
            <a:off x="926141" y="61641"/>
            <a:ext cx="6860877" cy="673472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09" name="Группа 108">
            <a:extLst>
              <a:ext uri="{FF2B5EF4-FFF2-40B4-BE49-F238E27FC236}">
                <a16:creationId xmlns:a16="http://schemas.microsoft.com/office/drawing/2014/main" id="{492AEEB4-587E-2528-3504-CD7C371A49CC}"/>
              </a:ext>
            </a:extLst>
          </p:cNvPr>
          <p:cNvGrpSpPr/>
          <p:nvPr/>
        </p:nvGrpSpPr>
        <p:grpSpPr>
          <a:xfrm rot="10800000">
            <a:off x="3284600" y="2348999"/>
            <a:ext cx="2170246" cy="2160001"/>
            <a:chOff x="2534635" y="2167542"/>
            <a:chExt cx="2081370" cy="2086182"/>
          </a:xfrm>
        </p:grpSpPr>
        <p:sp>
          <p:nvSpPr>
            <p:cNvPr id="63" name="Прямоугольник 62">
              <a:extLst>
                <a:ext uri="{FF2B5EF4-FFF2-40B4-BE49-F238E27FC236}">
                  <a16:creationId xmlns:a16="http://schemas.microsoft.com/office/drawing/2014/main" id="{7B4D8331-FA87-67C1-F19D-C06A65E8D3D9}"/>
                </a:ext>
              </a:extLst>
            </p:cNvPr>
            <p:cNvSpPr/>
            <p:nvPr/>
          </p:nvSpPr>
          <p:spPr>
            <a:xfrm>
              <a:off x="2544461" y="2167542"/>
              <a:ext cx="2071544" cy="2086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9061BE3-B4F9-F542-B513-43DF921617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450"/>
            <a:stretch/>
          </p:blipFill>
          <p:spPr>
            <a:xfrm>
              <a:off x="3923924" y="2657097"/>
              <a:ext cx="679170" cy="1343581"/>
            </a:xfrm>
            <a:prstGeom prst="rect">
              <a:avLst/>
            </a:prstGeom>
          </p:spPr>
        </p:pic>
        <p:pic>
          <p:nvPicPr>
            <p:cNvPr id="26" name="Рисунок 25">
              <a:extLst>
                <a:ext uri="{FF2B5EF4-FFF2-40B4-BE49-F238E27FC236}">
                  <a16:creationId xmlns:a16="http://schemas.microsoft.com/office/drawing/2014/main" id="{6C24FF23-DF16-7B18-5C8C-A6FEEE3A12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219"/>
            <a:stretch/>
          </p:blipFill>
          <p:spPr>
            <a:xfrm>
              <a:off x="2705794" y="2167760"/>
              <a:ext cx="1844077" cy="918009"/>
            </a:xfrm>
            <a:prstGeom prst="rect">
              <a:avLst/>
            </a:prstGeom>
          </p:spPr>
        </p:pic>
        <p:pic>
          <p:nvPicPr>
            <p:cNvPr id="72" name="Рисунок 71">
              <a:extLst>
                <a:ext uri="{FF2B5EF4-FFF2-40B4-BE49-F238E27FC236}">
                  <a16:creationId xmlns:a16="http://schemas.microsoft.com/office/drawing/2014/main" id="{09B9468C-FB07-5C08-6928-9B21982EDB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87" r="-4515"/>
            <a:stretch/>
          </p:blipFill>
          <p:spPr>
            <a:xfrm>
              <a:off x="2534635" y="2599391"/>
              <a:ext cx="737590" cy="1406850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5A776E5D-C476-2CDA-6124-2ABDE869F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382" b="59194"/>
            <a:stretch/>
          </p:blipFill>
          <p:spPr>
            <a:xfrm>
              <a:off x="2771926" y="3446978"/>
              <a:ext cx="1844077" cy="796427"/>
            </a:xfrm>
            <a:prstGeom prst="rect">
              <a:avLst/>
            </a:prstGeom>
          </p:spPr>
        </p:pic>
      </p:grpSp>
      <p:grpSp>
        <p:nvGrpSpPr>
          <p:cNvPr id="112" name="Группа 111">
            <a:extLst>
              <a:ext uri="{FF2B5EF4-FFF2-40B4-BE49-F238E27FC236}">
                <a16:creationId xmlns:a16="http://schemas.microsoft.com/office/drawing/2014/main" id="{430CE34B-DA47-788B-D9A5-B9C5F2E77E35}"/>
              </a:ext>
            </a:extLst>
          </p:cNvPr>
          <p:cNvGrpSpPr/>
          <p:nvPr/>
        </p:nvGrpSpPr>
        <p:grpSpPr>
          <a:xfrm rot="16200000">
            <a:off x="3285240" y="4511064"/>
            <a:ext cx="2160279" cy="2160000"/>
            <a:chOff x="2595553" y="4344412"/>
            <a:chExt cx="2098532" cy="1943872"/>
          </a:xfrm>
        </p:grpSpPr>
        <p:sp>
          <p:nvSpPr>
            <p:cNvPr id="67" name="Прямоугольник 66">
              <a:extLst>
                <a:ext uri="{FF2B5EF4-FFF2-40B4-BE49-F238E27FC236}">
                  <a16:creationId xmlns:a16="http://schemas.microsoft.com/office/drawing/2014/main" id="{8190DE10-2471-8CB6-B1E3-862072C9A83B}"/>
                </a:ext>
              </a:extLst>
            </p:cNvPr>
            <p:cNvSpPr/>
            <p:nvPr/>
          </p:nvSpPr>
          <p:spPr>
            <a:xfrm>
              <a:off x="2598515" y="4355064"/>
              <a:ext cx="2095570" cy="1928781"/>
            </a:xfrm>
            <a:prstGeom prst="rect">
              <a:avLst/>
            </a:prstGeom>
            <a:solidFill>
              <a:srgbClr val="9FDA9E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9B4A4F23-198B-5AF3-85AA-DA1E1C6A2D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216"/>
            <a:stretch/>
          </p:blipFill>
          <p:spPr>
            <a:xfrm>
              <a:off x="3955434" y="4601752"/>
              <a:ext cx="738046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B848C1D-EE9E-8D3A-A5E2-395D4E814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06"/>
            <a:stretch/>
          </p:blipFill>
          <p:spPr>
            <a:xfrm>
              <a:off x="2841682" y="4344412"/>
              <a:ext cx="1844077" cy="109158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9AAE8A20-8EDA-9F8E-E8E2-0860D430A2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892" r="-3523"/>
            <a:stretch/>
          </p:blipFill>
          <p:spPr>
            <a:xfrm>
              <a:off x="2595553" y="4696384"/>
              <a:ext cx="778624" cy="1425241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2" name="Рисунок 81">
              <a:extLst>
                <a:ext uri="{FF2B5EF4-FFF2-40B4-BE49-F238E27FC236}">
                  <a16:creationId xmlns:a16="http://schemas.microsoft.com/office/drawing/2014/main" id="{452802CD-640A-3A82-22AC-93F6B55A3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437"/>
            <a:stretch/>
          </p:blipFill>
          <p:spPr>
            <a:xfrm>
              <a:off x="3381542" y="5668793"/>
              <a:ext cx="753313" cy="619491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06" name="Группа 105">
            <a:extLst>
              <a:ext uri="{FF2B5EF4-FFF2-40B4-BE49-F238E27FC236}">
                <a16:creationId xmlns:a16="http://schemas.microsoft.com/office/drawing/2014/main" id="{1C92B941-02BD-7DCE-A8F9-A82D07972003}"/>
              </a:ext>
            </a:extLst>
          </p:cNvPr>
          <p:cNvGrpSpPr/>
          <p:nvPr/>
        </p:nvGrpSpPr>
        <p:grpSpPr>
          <a:xfrm rot="5400000">
            <a:off x="3281613" y="166986"/>
            <a:ext cx="2185778" cy="2178248"/>
            <a:chOff x="2714474" y="110137"/>
            <a:chExt cx="1943166" cy="2104048"/>
          </a:xfrm>
        </p:grpSpPr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6665485B-0371-BE1A-0C78-8118602696D8}"/>
                </a:ext>
              </a:extLst>
            </p:cNvPr>
            <p:cNvSpPr/>
            <p:nvPr/>
          </p:nvSpPr>
          <p:spPr>
            <a:xfrm>
              <a:off x="2718807" y="127763"/>
              <a:ext cx="1920248" cy="2086422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E679E1C4-EE29-DFFE-1FD7-FA02A9A218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692" r="-1093"/>
            <a:stretch/>
          </p:blipFill>
          <p:spPr>
            <a:xfrm>
              <a:off x="2714474" y="305176"/>
              <a:ext cx="868193" cy="1656872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E23FCE13-E344-484B-FABF-9DF0A429E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2045"/>
            <a:stretch/>
          </p:blipFill>
          <p:spPr>
            <a:xfrm>
              <a:off x="3686451" y="210955"/>
              <a:ext cx="937847" cy="1618240"/>
            </a:xfrm>
            <a:prstGeom prst="rect">
              <a:avLst/>
            </a:prstGeom>
          </p:spPr>
        </p:pic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BD111EC9-4DDA-4DE0-2841-982C89E948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2468" b="49781"/>
            <a:stretch/>
          </p:blipFill>
          <p:spPr>
            <a:xfrm>
              <a:off x="2813563" y="1225640"/>
              <a:ext cx="1844077" cy="971606"/>
            </a:xfrm>
            <a:prstGeom prst="rect">
              <a:avLst/>
            </a:prstGeom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7648C1AF-D9C8-50BB-0DA4-0019866F77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192"/>
            <a:stretch/>
          </p:blipFill>
          <p:spPr>
            <a:xfrm>
              <a:off x="3000321" y="110137"/>
              <a:ext cx="1373057" cy="670159"/>
            </a:xfrm>
            <a:prstGeom prst="rect">
              <a:avLst/>
            </a:prstGeom>
          </p:spPr>
        </p:pic>
      </p:grpSp>
      <p:grpSp>
        <p:nvGrpSpPr>
          <p:cNvPr id="111" name="Группа 110">
            <a:extLst>
              <a:ext uri="{FF2B5EF4-FFF2-40B4-BE49-F238E27FC236}">
                <a16:creationId xmlns:a16="http://schemas.microsoft.com/office/drawing/2014/main" id="{89A7ED34-7F52-0201-8412-04933D49142B}"/>
              </a:ext>
            </a:extLst>
          </p:cNvPr>
          <p:cNvGrpSpPr/>
          <p:nvPr/>
        </p:nvGrpSpPr>
        <p:grpSpPr>
          <a:xfrm rot="5400000">
            <a:off x="1126003" y="4501261"/>
            <a:ext cx="2160000" cy="2160000"/>
            <a:chOff x="433041" y="4235600"/>
            <a:chExt cx="2087326" cy="2088306"/>
          </a:xfrm>
        </p:grpSpPr>
        <p:sp>
          <p:nvSpPr>
            <p:cNvPr id="66" name="Прямоугольник 65">
              <a:extLst>
                <a:ext uri="{FF2B5EF4-FFF2-40B4-BE49-F238E27FC236}">
                  <a16:creationId xmlns:a16="http://schemas.microsoft.com/office/drawing/2014/main" id="{8BA6938E-E87B-B685-9DB2-0E6427128ABA}"/>
                </a:ext>
              </a:extLst>
            </p:cNvPr>
            <p:cNvSpPr/>
            <p:nvPr/>
          </p:nvSpPr>
          <p:spPr>
            <a:xfrm>
              <a:off x="433041" y="4235600"/>
              <a:ext cx="2087326" cy="2088306"/>
            </a:xfrm>
            <a:prstGeom prst="rect">
              <a:avLst/>
            </a:prstGeom>
            <a:solidFill>
              <a:srgbClr val="F89EA4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06B97E77-2339-5AC8-5234-3F44061309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775"/>
            <a:stretch/>
          </p:blipFill>
          <p:spPr>
            <a:xfrm>
              <a:off x="709301" y="4237975"/>
              <a:ext cx="1417650" cy="744335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D4D1246A-920C-4FB6-7808-BAA01EB859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109"/>
            <a:stretch/>
          </p:blipFill>
          <p:spPr>
            <a:xfrm>
              <a:off x="1813708" y="4618654"/>
              <a:ext cx="688604" cy="1531424"/>
            </a:xfrm>
            <a:prstGeom prst="rect">
              <a:avLst/>
            </a:prstGeom>
          </p:spPr>
        </p:pic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26FE6F6F-DEF9-8D30-1556-EB4147DFF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370"/>
            <a:stretch/>
          </p:blipFill>
          <p:spPr>
            <a:xfrm>
              <a:off x="441136" y="4610143"/>
              <a:ext cx="832489" cy="1373057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33D23D2C-6E15-EA73-82A7-FC285E219B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5264"/>
            <a:stretch/>
          </p:blipFill>
          <p:spPr>
            <a:xfrm>
              <a:off x="795790" y="5611407"/>
              <a:ext cx="1301699" cy="712499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5C030722-ACE4-5FA9-DB02-6ED091D020B3}"/>
              </a:ext>
            </a:extLst>
          </p:cNvPr>
          <p:cNvGrpSpPr/>
          <p:nvPr/>
        </p:nvGrpSpPr>
        <p:grpSpPr>
          <a:xfrm rot="16200000">
            <a:off x="5446296" y="4501261"/>
            <a:ext cx="2167244" cy="2176214"/>
            <a:chOff x="4845825" y="4355064"/>
            <a:chExt cx="2105320" cy="1928413"/>
          </a:xfrm>
        </p:grpSpPr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B26B139F-6375-9A05-66FA-DAF086FDB365}"/>
                </a:ext>
              </a:extLst>
            </p:cNvPr>
            <p:cNvSpPr/>
            <p:nvPr/>
          </p:nvSpPr>
          <p:spPr>
            <a:xfrm>
              <a:off x="4852861" y="4355064"/>
              <a:ext cx="2098283" cy="1914045"/>
            </a:xfrm>
            <a:prstGeom prst="rect">
              <a:avLst/>
            </a:prstGeom>
            <a:solidFill>
              <a:srgbClr val="D6C7FD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98B2602B-507B-552E-9D4C-524F9282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762"/>
            <a:stretch/>
          </p:blipFill>
          <p:spPr>
            <a:xfrm>
              <a:off x="5279910" y="4363734"/>
              <a:ext cx="1618240" cy="683505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44CD2AA5-11B1-907B-0A77-97A0B356A4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784" r="-1711"/>
            <a:stretch/>
          </p:blipFill>
          <p:spPr>
            <a:xfrm>
              <a:off x="4845825" y="4597520"/>
              <a:ext cx="711585" cy="1425241"/>
            </a:xfrm>
            <a:prstGeom prst="rect">
              <a:avLst/>
            </a:prstGeom>
          </p:spPr>
        </p:pic>
        <p:pic>
          <p:nvPicPr>
            <p:cNvPr id="90" name="Рисунок 89">
              <a:extLst>
                <a:ext uri="{FF2B5EF4-FFF2-40B4-BE49-F238E27FC236}">
                  <a16:creationId xmlns:a16="http://schemas.microsoft.com/office/drawing/2014/main" id="{0587624E-7162-7FB4-18CC-E05FCF1BE90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0777"/>
            <a:stretch/>
          </p:blipFill>
          <p:spPr>
            <a:xfrm>
              <a:off x="5279910" y="5470303"/>
              <a:ext cx="1373057" cy="813174"/>
            </a:xfrm>
            <a:prstGeom prst="rect">
              <a:avLst/>
            </a:prstGeom>
          </p:spPr>
        </p:pic>
        <p:pic>
          <p:nvPicPr>
            <p:cNvPr id="92" name="Рисунок 91">
              <a:extLst>
                <a:ext uri="{FF2B5EF4-FFF2-40B4-BE49-F238E27FC236}">
                  <a16:creationId xmlns:a16="http://schemas.microsoft.com/office/drawing/2014/main" id="{3BD6617A-5FB6-A461-E93E-E28711D08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4"/>
            <a:stretch/>
          </p:blipFill>
          <p:spPr>
            <a:xfrm>
              <a:off x="6247776" y="4806586"/>
              <a:ext cx="703369" cy="1373057"/>
            </a:xfrm>
            <a:prstGeom prst="rect">
              <a:avLst/>
            </a:prstGeom>
          </p:spPr>
        </p:pic>
      </p:grpSp>
      <p:grpSp>
        <p:nvGrpSpPr>
          <p:cNvPr id="110" name="Группа 109">
            <a:extLst>
              <a:ext uri="{FF2B5EF4-FFF2-40B4-BE49-F238E27FC236}">
                <a16:creationId xmlns:a16="http://schemas.microsoft.com/office/drawing/2014/main" id="{D88EBFB5-BA8A-2B7B-047C-ECA151396E70}"/>
              </a:ext>
            </a:extLst>
          </p:cNvPr>
          <p:cNvGrpSpPr/>
          <p:nvPr/>
        </p:nvGrpSpPr>
        <p:grpSpPr>
          <a:xfrm rot="16200000">
            <a:off x="5433950" y="2345627"/>
            <a:ext cx="2175726" cy="2159999"/>
            <a:chOff x="4848913" y="2328501"/>
            <a:chExt cx="2104255" cy="1974066"/>
          </a:xfrm>
        </p:grpSpPr>
        <p:sp>
          <p:nvSpPr>
            <p:cNvPr id="64" name="Прямоугольник 63">
              <a:extLst>
                <a:ext uri="{FF2B5EF4-FFF2-40B4-BE49-F238E27FC236}">
                  <a16:creationId xmlns:a16="http://schemas.microsoft.com/office/drawing/2014/main" id="{0878FA10-7891-4860-7716-8FB421F900CC}"/>
                </a:ext>
              </a:extLst>
            </p:cNvPr>
            <p:cNvSpPr/>
            <p:nvPr/>
          </p:nvSpPr>
          <p:spPr>
            <a:xfrm>
              <a:off x="4848913" y="2328501"/>
              <a:ext cx="2089046" cy="1974066"/>
            </a:xfrm>
            <a:prstGeom prst="rect">
              <a:avLst/>
            </a:prstGeom>
            <a:solidFill>
              <a:srgbClr val="F3C5FB"/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D5ADF8DA-BCCE-7119-F613-719B00953A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644"/>
            <a:stretch/>
          </p:blipFill>
          <p:spPr>
            <a:xfrm>
              <a:off x="5169802" y="2336968"/>
              <a:ext cx="1618240" cy="814886"/>
            </a:xfrm>
            <a:prstGeom prst="rect">
              <a:avLst/>
            </a:prstGeom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22396745-825B-B88B-81FA-4F59E18C53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550" r="389"/>
            <a:stretch/>
          </p:blipFill>
          <p:spPr>
            <a:xfrm>
              <a:off x="4856763" y="2682298"/>
              <a:ext cx="659157" cy="1343581"/>
            </a:xfrm>
            <a:prstGeom prst="rect">
              <a:avLst/>
            </a:prstGeom>
          </p:spPr>
        </p:pic>
        <p:pic>
          <p:nvPicPr>
            <p:cNvPr id="74" name="Рисунок 73">
              <a:extLst>
                <a:ext uri="{FF2B5EF4-FFF2-40B4-BE49-F238E27FC236}">
                  <a16:creationId xmlns:a16="http://schemas.microsoft.com/office/drawing/2014/main" id="{53601542-430B-BB74-D1FA-9F7EF4F2D0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45" b="42238"/>
            <a:stretch/>
          </p:blipFill>
          <p:spPr>
            <a:xfrm>
              <a:off x="5271318" y="3379443"/>
              <a:ext cx="1618240" cy="922663"/>
            </a:xfrm>
            <a:prstGeom prst="rect">
              <a:avLst/>
            </a:prstGeom>
          </p:spPr>
        </p:pic>
        <p:pic>
          <p:nvPicPr>
            <p:cNvPr id="96" name="Рисунок 95">
              <a:extLst>
                <a:ext uri="{FF2B5EF4-FFF2-40B4-BE49-F238E27FC236}">
                  <a16:creationId xmlns:a16="http://schemas.microsoft.com/office/drawing/2014/main" id="{037BF056-DC02-42E8-714F-2A92350BBC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7594"/>
            <a:stretch/>
          </p:blipFill>
          <p:spPr>
            <a:xfrm>
              <a:off x="6370909" y="2564557"/>
              <a:ext cx="582259" cy="1373057"/>
            </a:xfrm>
            <a:prstGeom prst="rect">
              <a:avLst/>
            </a:prstGeom>
          </p:spPr>
        </p:pic>
      </p:grpSp>
      <p:grpSp>
        <p:nvGrpSpPr>
          <p:cNvPr id="108" name="Группа 107">
            <a:extLst>
              <a:ext uri="{FF2B5EF4-FFF2-40B4-BE49-F238E27FC236}">
                <a16:creationId xmlns:a16="http://schemas.microsoft.com/office/drawing/2014/main" id="{CF637C4B-A014-337E-84FB-FB3B572F14B3}"/>
              </a:ext>
            </a:extLst>
          </p:cNvPr>
          <p:cNvGrpSpPr/>
          <p:nvPr/>
        </p:nvGrpSpPr>
        <p:grpSpPr>
          <a:xfrm>
            <a:off x="1123757" y="2348195"/>
            <a:ext cx="2171553" cy="2173831"/>
            <a:chOff x="462923" y="2184577"/>
            <a:chExt cx="2082435" cy="2094021"/>
          </a:xfrm>
        </p:grpSpPr>
        <p:sp>
          <p:nvSpPr>
            <p:cNvPr id="61" name="Прямоугольник 60">
              <a:extLst>
                <a:ext uri="{FF2B5EF4-FFF2-40B4-BE49-F238E27FC236}">
                  <a16:creationId xmlns:a16="http://schemas.microsoft.com/office/drawing/2014/main" id="{D46533B0-EFF5-2447-3183-A6085FD6B346}"/>
                </a:ext>
              </a:extLst>
            </p:cNvPr>
            <p:cNvSpPr/>
            <p:nvPr/>
          </p:nvSpPr>
          <p:spPr>
            <a:xfrm>
              <a:off x="468483" y="2186698"/>
              <a:ext cx="2071356" cy="2080698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0BA45E3B-6D6E-8B94-552A-B6BDBF6C15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7914"/>
            <a:stretch/>
          </p:blipFill>
          <p:spPr>
            <a:xfrm>
              <a:off x="1812583" y="2635259"/>
              <a:ext cx="732775" cy="1406850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A706C24D-A5F9-47F9-09B1-6A2C94E616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568528" y="2184577"/>
              <a:ext cx="1844077" cy="922038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8AD1A46D-A11E-7E56-2693-3CD6C9AE701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944" b="52225"/>
            <a:stretch/>
          </p:blipFill>
          <p:spPr>
            <a:xfrm>
              <a:off x="704991" y="3569981"/>
              <a:ext cx="1417650" cy="708617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0460251B-52A7-D42E-42A9-8953A5B39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523"/>
            <a:stretch/>
          </p:blipFill>
          <p:spPr>
            <a:xfrm>
              <a:off x="462923" y="2539197"/>
              <a:ext cx="761730" cy="1373057"/>
            </a:xfrm>
            <a:prstGeom prst="rect">
              <a:avLst/>
            </a:prstGeom>
          </p:spPr>
        </p:pic>
      </p:grpSp>
      <p:grpSp>
        <p:nvGrpSpPr>
          <p:cNvPr id="105" name="1354545">
            <a:extLst>
              <a:ext uri="{FF2B5EF4-FFF2-40B4-BE49-F238E27FC236}">
                <a16:creationId xmlns:a16="http://schemas.microsoft.com/office/drawing/2014/main" id="{E7655F8B-A50A-EB2F-F4EB-F3C32D665773}"/>
              </a:ext>
            </a:extLst>
          </p:cNvPr>
          <p:cNvGrpSpPr/>
          <p:nvPr/>
        </p:nvGrpSpPr>
        <p:grpSpPr>
          <a:xfrm rot="16200000">
            <a:off x="1116576" y="191320"/>
            <a:ext cx="2160000" cy="2161253"/>
            <a:chOff x="409644" y="140377"/>
            <a:chExt cx="1993846" cy="2081189"/>
          </a:xfrm>
        </p:grpSpPr>
        <p:grpSp>
          <p:nvGrpSpPr>
            <p:cNvPr id="38" name="Группа 37">
              <a:extLst>
                <a:ext uri="{FF2B5EF4-FFF2-40B4-BE49-F238E27FC236}">
                  <a16:creationId xmlns:a16="http://schemas.microsoft.com/office/drawing/2014/main" id="{7B7195B8-A86E-14E6-5E05-453D70FA949B}"/>
                </a:ext>
              </a:extLst>
            </p:cNvPr>
            <p:cNvGrpSpPr/>
            <p:nvPr/>
          </p:nvGrpSpPr>
          <p:grpSpPr>
            <a:xfrm>
              <a:off x="409644" y="140377"/>
              <a:ext cx="1993846" cy="2081189"/>
              <a:chOff x="323064" y="69622"/>
              <a:chExt cx="1976859" cy="2122712"/>
            </a:xfrm>
          </p:grpSpPr>
          <p:sp>
            <p:nvSpPr>
              <p:cNvPr id="4" name="Прямоугольник 3">
                <a:extLst>
                  <a:ext uri="{FF2B5EF4-FFF2-40B4-BE49-F238E27FC236}">
                    <a16:creationId xmlns:a16="http://schemas.microsoft.com/office/drawing/2014/main" id="{56B3951F-F451-56D9-0782-6C1D687911DA}"/>
                  </a:ext>
                </a:extLst>
              </p:cNvPr>
              <p:cNvSpPr/>
              <p:nvPr/>
            </p:nvSpPr>
            <p:spPr>
              <a:xfrm>
                <a:off x="323064" y="69622"/>
                <a:ext cx="1976859" cy="2121482"/>
              </a:xfrm>
              <a:prstGeom prst="rec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noFill/>
              </a:ln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ru-RU" dirty="0"/>
              </a:p>
            </p:txBody>
          </p:sp>
          <p:pic>
            <p:nvPicPr>
              <p:cNvPr id="24" name="Рисунок 23">
                <a:extLst>
                  <a:ext uri="{FF2B5EF4-FFF2-40B4-BE49-F238E27FC236}">
                    <a16:creationId xmlns:a16="http://schemas.microsoft.com/office/drawing/2014/main" id="{32B84B05-F4A0-9702-481D-0A94CD06F1A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1308"/>
              <a:stretch/>
            </p:blipFill>
            <p:spPr>
              <a:xfrm>
                <a:off x="1467713" y="243815"/>
                <a:ext cx="822851" cy="1689929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36" name="Рисунок 35">
                <a:extLst>
                  <a:ext uri="{FF2B5EF4-FFF2-40B4-BE49-F238E27FC236}">
                    <a16:creationId xmlns:a16="http://schemas.microsoft.com/office/drawing/2014/main" id="{CC719C09-CA4B-659A-3992-2762D97DB15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958" b="50849"/>
              <a:stretch/>
            </p:blipFill>
            <p:spPr>
              <a:xfrm>
                <a:off x="507676" y="1457743"/>
                <a:ext cx="1662227" cy="73459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B340E451-27BE-E129-3AD5-3AFC816C80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000"/>
            <a:stretch/>
          </p:blipFill>
          <p:spPr>
            <a:xfrm>
              <a:off x="413810" y="538909"/>
              <a:ext cx="648810" cy="1297621"/>
            </a:xfrm>
            <a:prstGeom prst="rect">
              <a:avLst/>
            </a:prstGeom>
          </p:spPr>
        </p:pic>
        <p:pic>
          <p:nvPicPr>
            <p:cNvPr id="102" name="Рисунок 101">
              <a:extLst>
                <a:ext uri="{FF2B5EF4-FFF2-40B4-BE49-F238E27FC236}">
                  <a16:creationId xmlns:a16="http://schemas.microsoft.com/office/drawing/2014/main" id="{B6D27F4B-116C-4EEB-EFED-5CE92C4622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2343"/>
            <a:stretch/>
          </p:blipFill>
          <p:spPr>
            <a:xfrm>
              <a:off x="726824" y="143079"/>
              <a:ext cx="1373057" cy="791662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68C3337-7246-19D0-33A2-B8C53AA4BF63}"/>
              </a:ext>
            </a:extLst>
          </p:cNvPr>
          <p:cNvGrpSpPr/>
          <p:nvPr/>
        </p:nvGrpSpPr>
        <p:grpSpPr>
          <a:xfrm rot="5400000">
            <a:off x="5446296" y="191320"/>
            <a:ext cx="2160000" cy="2160000"/>
            <a:chOff x="4979134" y="122550"/>
            <a:chExt cx="1908761" cy="1917393"/>
          </a:xfrm>
        </p:grpSpPr>
        <p:sp>
          <p:nvSpPr>
            <p:cNvPr id="60" name="Прямоугольник 59">
              <a:extLst>
                <a:ext uri="{FF2B5EF4-FFF2-40B4-BE49-F238E27FC236}">
                  <a16:creationId xmlns:a16="http://schemas.microsoft.com/office/drawing/2014/main" id="{6274BD25-75DC-BA31-8AB5-6AB0A15D0AB2}"/>
                </a:ext>
              </a:extLst>
            </p:cNvPr>
            <p:cNvSpPr/>
            <p:nvPr/>
          </p:nvSpPr>
          <p:spPr>
            <a:xfrm>
              <a:off x="4979134" y="122550"/>
              <a:ext cx="1908761" cy="1917393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pic>
          <p:nvPicPr>
            <p:cNvPr id="70" name="Рисунок 69">
              <a:extLst>
                <a:ext uri="{FF2B5EF4-FFF2-40B4-BE49-F238E27FC236}">
                  <a16:creationId xmlns:a16="http://schemas.microsoft.com/office/drawing/2014/main" id="{B58DE7A5-E369-499C-3749-F9AC98CF076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55" r="-768"/>
            <a:stretch/>
          </p:blipFill>
          <p:spPr>
            <a:xfrm>
              <a:off x="4990450" y="173208"/>
              <a:ext cx="692825" cy="1618240"/>
            </a:xfrm>
            <a:prstGeom prst="rect">
              <a:avLst/>
            </a:prstGeom>
          </p:spPr>
        </p:pic>
        <p:pic>
          <p:nvPicPr>
            <p:cNvPr id="71" name="Рисунок 70">
              <a:extLst>
                <a:ext uri="{FF2B5EF4-FFF2-40B4-BE49-F238E27FC236}">
                  <a16:creationId xmlns:a16="http://schemas.microsoft.com/office/drawing/2014/main" id="{7DA337E7-8C22-C22D-AE84-29B8360B39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6" b="50356"/>
            <a:stretch/>
          </p:blipFill>
          <p:spPr>
            <a:xfrm>
              <a:off x="5202504" y="1235924"/>
              <a:ext cx="1618240" cy="791115"/>
            </a:xfrm>
            <a:prstGeom prst="rect">
              <a:avLst/>
            </a:prstGeom>
          </p:spPr>
        </p:pic>
        <p:pic>
          <p:nvPicPr>
            <p:cNvPr id="94" name="Рисунок 93">
              <a:extLst>
                <a:ext uri="{FF2B5EF4-FFF2-40B4-BE49-F238E27FC236}">
                  <a16:creationId xmlns:a16="http://schemas.microsoft.com/office/drawing/2014/main" id="{EB72CAD8-8B9B-C506-36BD-7F1FF4AAED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9033"/>
            <a:stretch/>
          </p:blipFill>
          <p:spPr>
            <a:xfrm>
              <a:off x="6185571" y="430013"/>
              <a:ext cx="694170" cy="1373057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D32875D8-BB2D-F01C-5BBC-A37CEDC27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929"/>
            <a:stretch/>
          </p:blipFill>
          <p:spPr>
            <a:xfrm>
              <a:off x="5418762" y="124368"/>
              <a:ext cx="1217489" cy="636311"/>
            </a:xfrm>
            <a:prstGeom prst="rect">
              <a:avLst/>
            </a:prstGeom>
          </p:spPr>
        </p:pic>
      </p:grpSp>
      <p:pic>
        <p:nvPicPr>
          <p:cNvPr id="45" name="1">
            <a:extLst>
              <a:ext uri="{FF2B5EF4-FFF2-40B4-BE49-F238E27FC236}">
                <a16:creationId xmlns:a16="http://schemas.microsoft.com/office/drawing/2014/main" id="{D7989566-3FA8-21DF-9C3B-7467A1DE96E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085" y="984982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6" name="2">
            <a:extLst>
              <a:ext uri="{FF2B5EF4-FFF2-40B4-BE49-F238E27FC236}">
                <a16:creationId xmlns:a16="http://schemas.microsoft.com/office/drawing/2014/main" id="{8A5B3471-14F9-B168-D699-FCFFF73DFCD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7042" y="95005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7" name="3">
            <a:extLst>
              <a:ext uri="{FF2B5EF4-FFF2-40B4-BE49-F238E27FC236}">
                <a16:creationId xmlns:a16="http://schemas.microsoft.com/office/drawing/2014/main" id="{AA66EC33-63C8-EDD0-213D-EC99CAE6CF66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997" y="966083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8" name="4">
            <a:extLst>
              <a:ext uri="{FF2B5EF4-FFF2-40B4-BE49-F238E27FC236}">
                <a16:creationId xmlns:a16="http://schemas.microsoft.com/office/drawing/2014/main" id="{49BF8177-BA38-5B8E-CDD5-46DD9E44006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00" y="313740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49" name="5">
            <a:extLst>
              <a:ext uri="{FF2B5EF4-FFF2-40B4-BE49-F238E27FC236}">
                <a16:creationId xmlns:a16="http://schemas.microsoft.com/office/drawing/2014/main" id="{6011023D-36EF-9826-5E9B-50E87ED4B458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957" y="311488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0" name="6">
            <a:extLst>
              <a:ext uri="{FF2B5EF4-FFF2-40B4-BE49-F238E27FC236}">
                <a16:creationId xmlns:a16="http://schemas.microsoft.com/office/drawing/2014/main" id="{36864B03-7311-0032-CC81-DDFB103540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302" y="3052664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1" name="7">
            <a:extLst>
              <a:ext uri="{FF2B5EF4-FFF2-40B4-BE49-F238E27FC236}">
                <a16:creationId xmlns:a16="http://schemas.microsoft.com/office/drawing/2014/main" id="{27EC3CE8-D449-8983-6492-E1BC683D018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0676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2" name="8">
            <a:extLst>
              <a:ext uri="{FF2B5EF4-FFF2-40B4-BE49-F238E27FC236}">
                <a16:creationId xmlns:a16="http://schemas.microsoft.com/office/drawing/2014/main" id="{151F63F5-2472-D8D9-EC6C-1D11535D31B2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253" y="5188517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3" name="9">
            <a:extLst>
              <a:ext uri="{FF2B5EF4-FFF2-40B4-BE49-F238E27FC236}">
                <a16:creationId xmlns:a16="http://schemas.microsoft.com/office/drawing/2014/main" id="{501DEF34-DB53-5C80-D8CD-29541F3D6225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829" y="5144475"/>
            <a:ext cx="630500" cy="642526"/>
          </a:xfrm>
          <a:prstGeom prst="rect">
            <a:avLst/>
          </a:prstGeom>
          <a:effectLst>
            <a:glow rad="228600">
              <a:schemeClr val="bg1">
                <a:alpha val="95000"/>
              </a:schemeClr>
            </a:glow>
          </a:effectLst>
        </p:spPr>
      </p:pic>
      <p:pic>
        <p:nvPicPr>
          <p:cNvPr id="58" name="подарок">
            <a:extLst>
              <a:ext uri="{FF2B5EF4-FFF2-40B4-BE49-F238E27FC236}">
                <a16:creationId xmlns:a16="http://schemas.microsoft.com/office/drawing/2014/main" id="{F7123C51-C062-F418-3186-7A2629C6A25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3" y="5817103"/>
            <a:ext cx="967241" cy="979257"/>
          </a:xfrm>
          <a:prstGeom prst="rect">
            <a:avLst/>
          </a:prstGeom>
        </p:spPr>
      </p:pic>
      <p:pic>
        <p:nvPicPr>
          <p:cNvPr id="79" name="награда">
            <a:extLst>
              <a:ext uri="{FF2B5EF4-FFF2-40B4-BE49-F238E27FC236}">
                <a16:creationId xmlns:a16="http://schemas.microsoft.com/office/drawing/2014/main" id="{042A01DF-905F-3C62-6056-A5BAFEAD6715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0653" y="348664"/>
            <a:ext cx="2805206" cy="2900030"/>
          </a:xfrm>
          <a:prstGeom prst="rect">
            <a:avLst/>
          </a:prstGeom>
        </p:spPr>
      </p:pic>
      <p:pic>
        <p:nvPicPr>
          <p:cNvPr id="165" name="Picture 164" descr="image.png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8468502" y="3266673"/>
            <a:ext cx="268605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06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8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3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1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5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0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48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57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1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5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9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4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78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2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86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1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5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99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3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0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16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0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5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29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3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7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2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46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0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54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55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6" fill="hold">
                      <p:stCondLst>
                        <p:cond delay="0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0067FC4-FCB8-4775-8FEE-50000F66A456}"/>
</file>

<file path=customXml/itemProps2.xml><?xml version="1.0" encoding="utf-8"?>
<ds:datastoreItem xmlns:ds="http://schemas.openxmlformats.org/officeDocument/2006/customXml" ds:itemID="{1E522822-444B-45C6-98DE-331842506C5F}"/>
</file>

<file path=customXml/itemProps3.xml><?xml version="1.0" encoding="utf-8"?>
<ds:datastoreItem xmlns:ds="http://schemas.openxmlformats.org/officeDocument/2006/customXml" ds:itemID="{FB500DC4-9CF9-4574-99D2-C9A80D4CD663}"/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2</cp:revision>
  <dcterms:created xsi:type="dcterms:W3CDTF">2024-12-23T17:04:46Z</dcterms:created>
  <dcterms:modified xsi:type="dcterms:W3CDTF">2024-12-23T19:28:36Z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