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62126" y="330517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6C8F53-7A0C-4223-9D58-042E2834A45F}"/>
</file>

<file path=customXml/itemProps2.xml><?xml version="1.0" encoding="utf-8"?>
<ds:datastoreItem xmlns:ds="http://schemas.openxmlformats.org/officeDocument/2006/customXml" ds:itemID="{C58094EC-EA95-4660-BD24-43EDF9B56092}"/>
</file>

<file path=customXml/itemProps3.xml><?xml version="1.0" encoding="utf-8"?>
<ds:datastoreItem xmlns:ds="http://schemas.openxmlformats.org/officeDocument/2006/customXml" ds:itemID="{0A8E9895-66D9-41AC-83C6-9FA3D127D0A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