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5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4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2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2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9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3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3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648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842F-AA75-474D-A04C-D57739CA06F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D5286-4B34-453A-A581-C711CA27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291"/>
          <a:stretch/>
        </p:blipFill>
        <p:spPr>
          <a:xfrm>
            <a:off x="0" y="1"/>
            <a:ext cx="12294042" cy="690559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752082" y="2818707"/>
            <a:ext cx="4230886" cy="3443793"/>
            <a:chOff x="539552" y="1097160"/>
            <a:chExt cx="4598778" cy="46032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071477" y="2648092"/>
              <a:ext cx="1512168" cy="1540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83645" y="2603945"/>
              <a:ext cx="1510470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974706" y="132197"/>
            <a:ext cx="4167982" cy="3513991"/>
            <a:chOff x="539552" y="1097160"/>
            <a:chExt cx="4598778" cy="460326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Выноска-облако 35"/>
          <p:cNvSpPr/>
          <p:nvPr/>
        </p:nvSpPr>
        <p:spPr>
          <a:xfrm>
            <a:off x="1433687" y="91722"/>
            <a:ext cx="4551477" cy="2038022"/>
          </a:xfrm>
          <a:prstGeom prst="cloudCallout">
            <a:avLst>
              <a:gd name="adj1" fmla="val -33616"/>
              <a:gd name="adj2" fmla="val 9735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1944507" y="540289"/>
            <a:ext cx="3529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 с лошадью моей друзья.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Её характер знаю я.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Друг друга понимаем с полуслова,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Иначе не получим титул чемпиона.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56" y="123612"/>
            <a:ext cx="1163157" cy="1163157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834336" y="864401"/>
            <a:ext cx="4150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Почерком быстрым исписан весь лист -</a:t>
            </a:r>
          </a:p>
          <a:p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Очерк в газету строчит ... </a:t>
            </a:r>
            <a:endParaRPr lang="ru-RU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22" y="2533309"/>
            <a:ext cx="1067305" cy="106730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16" y="204844"/>
            <a:ext cx="1048327" cy="1048327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2148972" y="639486"/>
            <a:ext cx="3112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Рукавов нет — так удобней,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рукам без них свободней,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красивая, вся в клетку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Очень тёплая …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7391" y="2487447"/>
            <a:ext cx="1187710" cy="118771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92" y="221317"/>
            <a:ext cx="1063787" cy="10637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86" y="1399671"/>
            <a:ext cx="1007794" cy="100779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4122" y="1300465"/>
            <a:ext cx="1187710" cy="118771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314" y="2577405"/>
            <a:ext cx="1007794" cy="100779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16" y="1371674"/>
            <a:ext cx="1063787" cy="1063787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9350069" y="2461938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741636" y="2468661"/>
            <a:ext cx="1376473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962921" y="1304343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333804" y="1326477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756937" y="1279929"/>
            <a:ext cx="1374335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350069" y="144720"/>
            <a:ext cx="1399622" cy="113531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528974" y="57418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Два рога — не бык,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Шесть ног без копыт.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Летит — так воет,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Сядет — землю роет.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87" y="3838901"/>
            <a:ext cx="1417560" cy="1427087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967712" y="603580"/>
            <a:ext cx="3643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Есть кусты с цветами нежными,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Небольшими,белоснежными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Но, бывает, много мин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Скорчит - нюхавший ...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31" y="2818707"/>
            <a:ext cx="1268047" cy="1268047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2299136" y="457172"/>
            <a:ext cx="3137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высокий, он огромный, 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похож на кран подъемный. 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Только это кран живой 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настоящей головой.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25" y="5117294"/>
            <a:ext cx="1108225" cy="110822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21" y="2746345"/>
            <a:ext cx="1311465" cy="1320278"/>
          </a:xfrm>
          <a:prstGeom prst="rect">
            <a:avLst/>
          </a:prstGeom>
        </p:spPr>
      </p:pic>
      <p:sp>
        <p:nvSpPr>
          <p:cNvPr id="66" name="Скругленный прямоугольник 65"/>
          <p:cNvSpPr/>
          <p:nvPr/>
        </p:nvSpPr>
        <p:spPr>
          <a:xfrm>
            <a:off x="6551873" y="2826896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0" y="2813178"/>
            <a:ext cx="1160863" cy="11608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7" y="5070151"/>
            <a:ext cx="1294293" cy="129429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28" y="3967601"/>
            <a:ext cx="1294293" cy="129429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5" y="3974041"/>
            <a:ext cx="1146628" cy="114662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54" y="5002983"/>
            <a:ext cx="1311465" cy="1320278"/>
          </a:xfrm>
          <a:prstGeom prst="rect">
            <a:avLst/>
          </a:prstGeom>
        </p:spPr>
      </p:pic>
      <p:sp>
        <p:nvSpPr>
          <p:cNvPr id="60" name="Скругленный прямоугольник 59"/>
          <p:cNvSpPr/>
          <p:nvPr/>
        </p:nvSpPr>
        <p:spPr>
          <a:xfrm>
            <a:off x="6550558" y="3980651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157922" y="5158992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757737" y="3970148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65433" y="5129204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158432" y="2841919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43" y="527318"/>
            <a:ext cx="4911901" cy="506794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52" y="17935"/>
            <a:ext cx="1192056" cy="110932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299620" y="541590"/>
            <a:ext cx="2586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молодец! Получи свою награду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12" y="3556000"/>
            <a:ext cx="33432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8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2" grpId="0"/>
      <p:bldP spid="42" grpId="1"/>
      <p:bldP spid="45" grpId="0"/>
      <p:bldP spid="45" grpId="1"/>
      <p:bldP spid="38" grpId="0" animBg="1"/>
      <p:bldP spid="46" grpId="0" animBg="1"/>
      <p:bldP spid="39" grpId="0" animBg="1"/>
      <p:bldP spid="37" grpId="0" animBg="1"/>
      <p:bldP spid="53" grpId="0" animBg="1"/>
      <p:bldP spid="54" grpId="0" animBg="1"/>
      <p:bldP spid="55" grpId="0"/>
      <p:bldP spid="55" grpId="1"/>
      <p:bldP spid="61" grpId="0"/>
      <p:bldP spid="61" grpId="1"/>
      <p:bldP spid="63" grpId="0"/>
      <p:bldP spid="63" grpId="1"/>
      <p:bldP spid="66" grpId="0" animBg="1"/>
      <p:bldP spid="60" grpId="0" animBg="1"/>
      <p:bldP spid="57" grpId="0" animBg="1"/>
      <p:bldP spid="58" grpId="0" animBg="1"/>
      <p:bldP spid="72" grpId="0" animBg="1"/>
      <p:bldP spid="59" grpId="0" animBg="1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133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6</cp:revision>
  <dcterms:created xsi:type="dcterms:W3CDTF">2024-12-09T20:59:38Z</dcterms:created>
  <dcterms:modified xsi:type="dcterms:W3CDTF">2024-12-09T21:35:20Z</dcterms:modified>
</cp:coreProperties>
</file>