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920085" y="2063110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642993" y="2547256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69" y="2567630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873531" y="2348692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0" y="2597626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8954243" y="2191835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026699" y="2245352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36" y="2596239"/>
            <a:ext cx="1766454" cy="1766454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52473B-24D6-29E3-4156-13FAE0747F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52" y="2094386"/>
            <a:ext cx="2632364" cy="263236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осуд, Банка Мейсона, крышка, Контейнеры для хранения продуктов&#10;&#10;Автоматически созданное описание">
            <a:extLst>
              <a:ext uri="{FF2B5EF4-FFF2-40B4-BE49-F238E27FC236}">
                <a16:creationId xmlns:a16="http://schemas.microsoft.com/office/drawing/2014/main" id="{A608F837-2A32-D9DB-4C11-39174FBA92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8" y="2359694"/>
            <a:ext cx="2267064" cy="226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059B6904-A5BE-0EF6-7D31-BB0229CD9F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1" y="2300421"/>
            <a:ext cx="2315921" cy="2315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07" y="1401204"/>
            <a:ext cx="4018727" cy="4018727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394" y="2666071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38411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8646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38151 0.2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8438 -0.23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646 0.272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38737 -0.22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9245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8112 0.2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931 -0.234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39167 -0.2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8959 0.265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2024-08-10T10:32:59Z</dcterms:created>
  <dcterms:modified xsi:type="dcterms:W3CDTF">2024-11-20T13:32:33Z</dcterms:modified>
</cp:coreProperties>
</file>